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sldIdLst>
    <p:sldId id="256" r:id="rId5"/>
    <p:sldId id="257" r:id="rId6"/>
    <p:sldId id="258" r:id="rId7"/>
    <p:sldId id="259" r:id="rId8"/>
    <p:sldId id="288" r:id="rId9"/>
    <p:sldId id="261" r:id="rId10"/>
    <p:sldId id="272" r:id="rId11"/>
    <p:sldId id="269" r:id="rId12"/>
    <p:sldId id="280" r:id="rId13"/>
    <p:sldId id="265" r:id="rId14"/>
    <p:sldId id="274" r:id="rId15"/>
    <p:sldId id="271" r:id="rId16"/>
    <p:sldId id="263" r:id="rId17"/>
    <p:sldId id="268" r:id="rId18"/>
    <p:sldId id="264" r:id="rId19"/>
    <p:sldId id="277" r:id="rId20"/>
    <p:sldId id="275" r:id="rId21"/>
    <p:sldId id="278" r:id="rId22"/>
    <p:sldId id="279" r:id="rId23"/>
    <p:sldId id="281" r:id="rId24"/>
    <p:sldId id="287" r:id="rId25"/>
    <p:sldId id="283" r:id="rId26"/>
    <p:sldId id="285" r:id="rId27"/>
    <p:sldId id="286" r:id="rId28"/>
    <p:sldId id="282" r:id="rId29"/>
    <p:sldId id="267" r:id="rId3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 Rosenberger" initials="MR" lastIdx="1" clrIdx="0">
    <p:extLst>
      <p:ext uri="{19B8F6BF-5375-455C-9EA6-DF929625EA0E}">
        <p15:presenceInfo xmlns:p15="http://schemas.microsoft.com/office/powerpoint/2012/main" userId="S::marcel.rosenberger@bts.tech::8a25adab-e4cd-4e09-963b-02ddfcf48f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CC19B-C785-1B36-7E8D-085BA45B5C71}" v="1" dt="2020-01-28T23:29:48.797"/>
    <p1510:client id="{24208EF7-7BE1-A045-5B44-774A5314A6A0}" v="706" dt="2020-02-21T08:56:51.867"/>
    <p1510:client id="{28119EF7-CAE7-F938-B048-EA533F33B0F3}" v="2667" dt="2020-01-28T21:46:19.636"/>
    <p1510:client id="{3847B03C-F54A-700D-7A62-17B05AE134E5}" v="323" dt="2020-01-28T23:09:03.264"/>
    <p1510:client id="{38EA4094-2F6E-9422-6159-629391E833F6}" v="4430" dt="2020-01-28T23:11:16.392"/>
    <p1510:client id="{3BEFE374-B8F0-9956-0CB5-1C2E0FA6A31E}" v="10" dt="2020-01-28T20:23:01.594"/>
    <p1510:client id="{3D225FE1-8441-4438-A0BD-DBD91BA4BB24}" v="440" dt="2020-01-28T17:55:00.597"/>
    <p1510:client id="{5D0A35A7-7DDA-40EE-9ACE-9A7FC4EC91A6}" v="11" dt="2020-02-20T16:58:04.089"/>
    <p1510:client id="{676448C9-A084-25AA-3114-766DB19A850E}" v="1446" dt="2020-02-21T08:28:53.975"/>
    <p1510:client id="{696E14F5-4F24-9998-CC4F-8AEF14FF6E52}" v="149" dt="2020-02-20T18:16:28.303"/>
    <p1510:client id="{730C8AC7-F92F-CAA6-BB03-2A36EE6A88FD}" v="1248" dt="2020-01-28T19:17:48.374"/>
    <p1510:client id="{8EB68469-F700-4827-675A-05A7D12BEEA5}" v="3" dt="2020-01-28T20:25:43.787"/>
    <p1510:client id="{A14E4EC2-BCF8-8F35-9540-CFE6C21C86F8}" v="23" dt="2020-01-28T23:18:03.923"/>
    <p1510:client id="{B9A8F58A-D8E0-75EF-1393-03EA01132AED}" v="2756" dt="2020-01-28T22:07:36.504"/>
    <p1510:client id="{BECF814E-69C0-52D8-3949-7FD30E992012}" v="1393" dt="2020-01-28T23:25:01.930"/>
    <p1510:client id="{D8FB6A36-1F8D-A035-B865-9ED60DE38FC0}" v="22" dt="2020-01-28T23:17:03.231"/>
    <p1510:client id="{F36E6EF1-179A-37ED-BE0B-ABE91C9D6D66}" v="56" dt="2020-02-21T09:07:42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evan Kakabadze" userId="S::ketevan.kakabadze@bts.tech::b8d76a3f-6e23-46d5-8980-bbbfe0c7b63d" providerId="AD" clId="Web-{24208EF7-7BE1-A045-5B44-774A5314A6A0}"/>
    <pc:docChg chg="addSld delSld modSld sldOrd">
      <pc:chgData name="Ketevan Kakabadze" userId="S::ketevan.kakabadze@bts.tech::b8d76a3f-6e23-46d5-8980-bbbfe0c7b63d" providerId="AD" clId="Web-{24208EF7-7BE1-A045-5B44-774A5314A6A0}" dt="2020-02-21T08:56:51.867" v="706" actId="20577"/>
      <pc:docMkLst>
        <pc:docMk/>
      </pc:docMkLst>
      <pc:sldChg chg="modSp">
        <pc:chgData name="Ketevan Kakabadze" userId="S::ketevan.kakabadze@bts.tech::b8d76a3f-6e23-46d5-8980-bbbfe0c7b63d" providerId="AD" clId="Web-{24208EF7-7BE1-A045-5B44-774A5314A6A0}" dt="2020-02-21T08:56:51.867" v="706" actId="20577"/>
        <pc:sldMkLst>
          <pc:docMk/>
          <pc:sldMk cId="359531142" sldId="257"/>
        </pc:sldMkLst>
        <pc:graphicFrameChg chg="modGraphic">
          <ac:chgData name="Ketevan Kakabadze" userId="S::ketevan.kakabadze@bts.tech::b8d76a3f-6e23-46d5-8980-bbbfe0c7b63d" providerId="AD" clId="Web-{24208EF7-7BE1-A045-5B44-774A5314A6A0}" dt="2020-02-21T08:56:51.867" v="706" actId="20577"/>
          <ac:graphicFrameMkLst>
            <pc:docMk/>
            <pc:sldMk cId="359531142" sldId="257"/>
            <ac:graphicFrameMk id="5" creationId="{D8C8C1BE-524D-4091-8E84-1B45D0CD363B}"/>
          </ac:graphicFrameMkLst>
        </pc:graphicFrameChg>
      </pc:sldChg>
      <pc:sldChg chg="mod modShow">
        <pc:chgData name="Ketevan Kakabadze" userId="S::ketevan.kakabadze@bts.tech::b8d76a3f-6e23-46d5-8980-bbbfe0c7b63d" providerId="AD" clId="Web-{24208EF7-7BE1-A045-5B44-774A5314A6A0}" dt="2020-02-21T08:08:49.670" v="675"/>
        <pc:sldMkLst>
          <pc:docMk/>
          <pc:sldMk cId="1550918064" sldId="259"/>
        </pc:sldMkLst>
      </pc:sldChg>
      <pc:sldChg chg="addSp delSp modSp del mod setBg setClrOvrMap modShow">
        <pc:chgData name="Ketevan Kakabadze" userId="S::ketevan.kakabadze@bts.tech::b8d76a3f-6e23-46d5-8980-bbbfe0c7b63d" providerId="AD" clId="Web-{24208EF7-7BE1-A045-5B44-774A5314A6A0}" dt="2020-02-20T17:43:21.020" v="332"/>
        <pc:sldMkLst>
          <pc:docMk/>
          <pc:sldMk cId="2841415838" sldId="260"/>
        </pc:sldMkLst>
        <pc:spChg chg="mod ord">
          <ac:chgData name="Ketevan Kakabadze" userId="S::ketevan.kakabadze@bts.tech::b8d76a3f-6e23-46d5-8980-bbbfe0c7b63d" providerId="AD" clId="Web-{24208EF7-7BE1-A045-5B44-774A5314A6A0}" dt="2020-02-20T17:15:27.409" v="65"/>
          <ac:spMkLst>
            <pc:docMk/>
            <pc:sldMk cId="2841415838" sldId="260"/>
            <ac:spMk id="3" creationId="{6DE381F3-EAF4-4CFC-8A87-932F379C1770}"/>
          </ac:spMkLst>
        </pc:spChg>
        <pc:spChg chg="mod ord">
          <ac:chgData name="Ketevan Kakabadze" userId="S::ketevan.kakabadze@bts.tech::b8d76a3f-6e23-46d5-8980-bbbfe0c7b63d" providerId="AD" clId="Web-{24208EF7-7BE1-A045-5B44-774A5314A6A0}" dt="2020-02-20T17:15:27.409" v="65"/>
          <ac:spMkLst>
            <pc:docMk/>
            <pc:sldMk cId="2841415838" sldId="260"/>
            <ac:spMk id="5" creationId="{8F8BDC75-3735-4A33-A129-2B8E54F3D300}"/>
          </ac:spMkLst>
        </pc:spChg>
        <pc:spChg chg="del">
          <ac:chgData name="Ketevan Kakabadze" userId="S::ketevan.kakabadze@bts.tech::b8d76a3f-6e23-46d5-8980-bbbfe0c7b63d" providerId="AD" clId="Web-{24208EF7-7BE1-A045-5B44-774A5314A6A0}" dt="2020-02-20T17:12:20.848" v="22"/>
          <ac:spMkLst>
            <pc:docMk/>
            <pc:sldMk cId="2841415838" sldId="260"/>
            <ac:spMk id="15" creationId="{9228552E-C8B1-4A80-8448-0787CE0FC704}"/>
          </ac:spMkLst>
        </pc:spChg>
        <pc:spChg chg="add">
          <ac:chgData name="Ketevan Kakabadze" userId="S::ketevan.kakabadze@bts.tech::b8d76a3f-6e23-46d5-8980-bbbfe0c7b63d" providerId="AD" clId="Web-{24208EF7-7BE1-A045-5B44-774A5314A6A0}" dt="2020-02-20T17:12:20.848" v="22"/>
          <ac:spMkLst>
            <pc:docMk/>
            <pc:sldMk cId="2841415838" sldId="260"/>
            <ac:spMk id="20" creationId="{3CD9DF72-87A3-404E-A828-84CBF11A8303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15:27.409" v="65"/>
          <ac:spMkLst>
            <pc:docMk/>
            <pc:sldMk cId="2841415838" sldId="260"/>
            <ac:spMk id="73" creationId="{D3E17859-C5F0-476F-A082-A4CB8841DB24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15:27.409" v="65"/>
          <ac:spMkLst>
            <pc:docMk/>
            <pc:sldMk cId="2841415838" sldId="260"/>
            <ac:spMk id="75" creationId="{70BEB1E7-2F88-40BC-B73D-42E5B6F80BFC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15:27.409" v="65"/>
          <ac:spMkLst>
            <pc:docMk/>
            <pc:sldMk cId="2841415838" sldId="260"/>
            <ac:spMk id="77" creationId="{A7B99495-F43F-4D80-A44F-2CB4764EB90B}"/>
          </ac:spMkLst>
        </pc:spChg>
        <pc:spChg chg="add">
          <ac:chgData name="Ketevan Kakabadze" userId="S::ketevan.kakabadze@bts.tech::b8d76a3f-6e23-46d5-8980-bbbfe0c7b63d" providerId="AD" clId="Web-{24208EF7-7BE1-A045-5B44-774A5314A6A0}" dt="2020-02-20T17:15:27.409" v="65"/>
          <ac:spMkLst>
            <pc:docMk/>
            <pc:sldMk cId="2841415838" sldId="260"/>
            <ac:spMk id="79" creationId="{B0792D4F-247E-46FE-85FC-881DEFA41D94}"/>
          </ac:spMkLst>
        </pc:spChg>
        <pc:picChg chg="mod">
          <ac:chgData name="Ketevan Kakabadze" userId="S::ketevan.kakabadze@bts.tech::b8d76a3f-6e23-46d5-8980-bbbfe0c7b63d" providerId="AD" clId="Web-{24208EF7-7BE1-A045-5B44-774A5314A6A0}" dt="2020-02-20T17:33:58.166" v="118" actId="1076"/>
          <ac:picMkLst>
            <pc:docMk/>
            <pc:sldMk cId="2841415838" sldId="260"/>
            <ac:picMk id="2" creationId="{38594CE9-E121-4450-92B4-C3F9C07B2D9F}"/>
          </ac:picMkLst>
        </pc:picChg>
        <pc:picChg chg="mod">
          <ac:chgData name="Ketevan Kakabadze" userId="S::ketevan.kakabadze@bts.tech::b8d76a3f-6e23-46d5-8980-bbbfe0c7b63d" providerId="AD" clId="Web-{24208EF7-7BE1-A045-5B44-774A5314A6A0}" dt="2020-02-20T17:12:20.848" v="22"/>
          <ac:picMkLst>
            <pc:docMk/>
            <pc:sldMk cId="2841415838" sldId="260"/>
            <ac:picMk id="4" creationId="{388E70E9-30CD-4977-AC8B-99132F53C8E7}"/>
          </ac:picMkLst>
        </pc:picChg>
        <pc:cxnChg chg="add">
          <ac:chgData name="Ketevan Kakabadze" userId="S::ketevan.kakabadze@bts.tech::b8d76a3f-6e23-46d5-8980-bbbfe0c7b63d" providerId="AD" clId="Web-{24208EF7-7BE1-A045-5B44-774A5314A6A0}" dt="2020-02-20T17:12:20.848" v="22"/>
          <ac:cxnSpMkLst>
            <pc:docMk/>
            <pc:sldMk cId="2841415838" sldId="260"/>
            <ac:cxnSpMk id="22" creationId="{20E3A342-4D61-4E3F-AF90-1AB42AEB96CC}"/>
          </ac:cxnSpMkLst>
        </pc:cxnChg>
        <pc:cxnChg chg="add del">
          <ac:chgData name="Ketevan Kakabadze" userId="S::ketevan.kakabadze@bts.tech::b8d76a3f-6e23-46d5-8980-bbbfe0c7b63d" providerId="AD" clId="Web-{24208EF7-7BE1-A045-5B44-774A5314A6A0}" dt="2020-02-20T17:15:27.394" v="64"/>
          <ac:cxnSpMkLst>
            <pc:docMk/>
            <pc:sldMk cId="2841415838" sldId="260"/>
            <ac:cxnSpMk id="82" creationId="{E4A809D5-3600-46D4-A466-67F2349A54FB}"/>
          </ac:cxnSpMkLst>
        </pc:cxnChg>
        <pc:cxnChg chg="add">
          <ac:chgData name="Ketevan Kakabadze" userId="S::ketevan.kakabadze@bts.tech::b8d76a3f-6e23-46d5-8980-bbbfe0c7b63d" providerId="AD" clId="Web-{24208EF7-7BE1-A045-5B44-774A5314A6A0}" dt="2020-02-20T17:15:27.409" v="65"/>
          <ac:cxnSpMkLst>
            <pc:docMk/>
            <pc:sldMk cId="2841415838" sldId="260"/>
            <ac:cxnSpMk id="84" creationId="{7AD0F4D2-80E7-4A78-82EE-BEAEE4945407}"/>
          </ac:cxnSpMkLst>
        </pc:cxnChg>
      </pc:sldChg>
      <pc:sldChg chg="addSp delSp modSp mod setClrOvrMap">
        <pc:chgData name="Ketevan Kakabadze" userId="S::ketevan.kakabadze@bts.tech::b8d76a3f-6e23-46d5-8980-bbbfe0c7b63d" providerId="AD" clId="Web-{24208EF7-7BE1-A045-5B44-774A5314A6A0}" dt="2020-02-20T18:16:25.644" v="649" actId="14100"/>
        <pc:sldMkLst>
          <pc:docMk/>
          <pc:sldMk cId="4054342904" sldId="263"/>
        </pc:sldMkLst>
        <pc:spChg chg="mod">
          <ac:chgData name="Ketevan Kakabadze" userId="S::ketevan.kakabadze@bts.tech::b8d76a3f-6e23-46d5-8980-bbbfe0c7b63d" providerId="AD" clId="Web-{24208EF7-7BE1-A045-5B44-774A5314A6A0}" dt="2020-02-20T18:14:36.926" v="617" actId="1076"/>
          <ac:spMkLst>
            <pc:docMk/>
            <pc:sldMk cId="4054342904" sldId="263"/>
            <ac:spMk id="2" creationId="{4CEA373E-B9D9-4ADB-A350-C3D0C72142F4}"/>
          </ac:spMkLst>
        </pc:spChg>
        <pc:spChg chg="mod">
          <ac:chgData name="Ketevan Kakabadze" userId="S::ketevan.kakabadze@bts.tech::b8d76a3f-6e23-46d5-8980-bbbfe0c7b63d" providerId="AD" clId="Web-{24208EF7-7BE1-A045-5B44-774A5314A6A0}" dt="2020-02-20T18:16:25.644" v="649" actId="14100"/>
          <ac:spMkLst>
            <pc:docMk/>
            <pc:sldMk cId="4054342904" sldId="263"/>
            <ac:spMk id="3" creationId="{F5A0884C-9EE7-4271-B95D-1D562F8D50F6}"/>
          </ac:spMkLst>
        </pc:spChg>
        <pc:spChg chg="del">
          <ac:chgData name="Ketevan Kakabadze" userId="S::ketevan.kakabadze@bts.tech::b8d76a3f-6e23-46d5-8980-bbbfe0c7b63d" providerId="AD" clId="Web-{24208EF7-7BE1-A045-5B44-774A5314A6A0}" dt="2020-02-20T18:03:11.776" v="596"/>
          <ac:spMkLst>
            <pc:docMk/>
            <pc:sldMk cId="4054342904" sldId="263"/>
            <ac:spMk id="22" creationId="{EB181E26-89C4-4A14-92DE-0F4C4B0E9484}"/>
          </ac:spMkLst>
        </pc:spChg>
        <pc:spChg chg="del">
          <ac:chgData name="Ketevan Kakabadze" userId="S::ketevan.kakabadze@bts.tech::b8d76a3f-6e23-46d5-8980-bbbfe0c7b63d" providerId="AD" clId="Web-{24208EF7-7BE1-A045-5B44-774A5314A6A0}" dt="2020-02-20T18:03:11.776" v="596"/>
          <ac:spMkLst>
            <pc:docMk/>
            <pc:sldMk cId="4054342904" sldId="263"/>
            <ac:spMk id="24" creationId="{342402E1-B9D8-424B-837F-6E4AA2E0FF2B}"/>
          </ac:spMkLst>
        </pc:spChg>
        <pc:spChg chg="add">
          <ac:chgData name="Ketevan Kakabadze" userId="S::ketevan.kakabadze@bts.tech::b8d76a3f-6e23-46d5-8980-bbbfe0c7b63d" providerId="AD" clId="Web-{24208EF7-7BE1-A045-5B44-774A5314A6A0}" dt="2020-02-20T18:03:11.776" v="596"/>
          <ac:spMkLst>
            <pc:docMk/>
            <pc:sldMk cId="4054342904" sldId="263"/>
            <ac:spMk id="29" creationId="{33CD251C-A887-4D2F-925B-FC097198538B}"/>
          </ac:spMkLst>
        </pc:spChg>
        <pc:grpChg chg="add">
          <ac:chgData name="Ketevan Kakabadze" userId="S::ketevan.kakabadze@bts.tech::b8d76a3f-6e23-46d5-8980-bbbfe0c7b63d" providerId="AD" clId="Web-{24208EF7-7BE1-A045-5B44-774A5314A6A0}" dt="2020-02-20T18:03:11.776" v="596"/>
          <ac:grpSpMkLst>
            <pc:docMk/>
            <pc:sldMk cId="4054342904" sldId="263"/>
            <ac:grpSpMk id="31" creationId="{770AE191-D2EA-45C9-A44D-830C188F74CB}"/>
          </ac:grpSpMkLst>
        </pc:grpChg>
        <pc:picChg chg="mod">
          <ac:chgData name="Ketevan Kakabadze" userId="S::ketevan.kakabadze@bts.tech::b8d76a3f-6e23-46d5-8980-bbbfe0c7b63d" providerId="AD" clId="Web-{24208EF7-7BE1-A045-5B44-774A5314A6A0}" dt="2020-02-20T18:14:09.786" v="612" actId="14100"/>
          <ac:picMkLst>
            <pc:docMk/>
            <pc:sldMk cId="4054342904" sldId="263"/>
            <ac:picMk id="4" creationId="{3C2EDA6C-FCBF-4DAD-8EA2-91A59C3AA3EC}"/>
          </ac:picMkLst>
        </pc:picChg>
        <pc:picChg chg="mod ord">
          <ac:chgData name="Ketevan Kakabadze" userId="S::ketevan.kakabadze@bts.tech::b8d76a3f-6e23-46d5-8980-bbbfe0c7b63d" providerId="AD" clId="Web-{24208EF7-7BE1-A045-5B44-774A5314A6A0}" dt="2020-02-20T18:14:13.880" v="613" actId="14100"/>
          <ac:picMkLst>
            <pc:docMk/>
            <pc:sldMk cId="4054342904" sldId="263"/>
            <ac:picMk id="6" creationId="{4217651C-4CEB-43C4-9AAF-F28A8111A3F0}"/>
          </ac:picMkLst>
        </pc:picChg>
      </pc:sldChg>
      <pc:sldChg chg="modSp">
        <pc:chgData name="Ketevan Kakabadze" userId="S::ketevan.kakabadze@bts.tech::b8d76a3f-6e23-46d5-8980-bbbfe0c7b63d" providerId="AD" clId="Web-{24208EF7-7BE1-A045-5B44-774A5314A6A0}" dt="2020-02-20T17:56:41.154" v="440" actId="20577"/>
        <pc:sldMkLst>
          <pc:docMk/>
          <pc:sldMk cId="3009606435" sldId="264"/>
        </pc:sldMkLst>
        <pc:spChg chg="mod">
          <ac:chgData name="Ketevan Kakabadze" userId="S::ketevan.kakabadze@bts.tech::b8d76a3f-6e23-46d5-8980-bbbfe0c7b63d" providerId="AD" clId="Web-{24208EF7-7BE1-A045-5B44-774A5314A6A0}" dt="2020-02-20T17:56:41.154" v="440" actId="20577"/>
          <ac:spMkLst>
            <pc:docMk/>
            <pc:sldMk cId="3009606435" sldId="264"/>
            <ac:spMk id="3" creationId="{69396CBB-8D0E-400A-98DB-9177BE367EB8}"/>
          </ac:spMkLst>
        </pc:spChg>
      </pc:sldChg>
      <pc:sldChg chg="mod modShow">
        <pc:chgData name="Ketevan Kakabadze" userId="S::ketevan.kakabadze@bts.tech::b8d76a3f-6e23-46d5-8980-bbbfe0c7b63d" providerId="AD" clId="Web-{24208EF7-7BE1-A045-5B44-774A5314A6A0}" dt="2020-02-21T08:32:41.094" v="687"/>
        <pc:sldMkLst>
          <pc:docMk/>
          <pc:sldMk cId="2875487407" sldId="268"/>
        </pc:sldMkLst>
      </pc:sldChg>
      <pc:sldChg chg="modSp ord">
        <pc:chgData name="Ketevan Kakabadze" userId="S::ketevan.kakabadze@bts.tech::b8d76a3f-6e23-46d5-8980-bbbfe0c7b63d" providerId="AD" clId="Web-{24208EF7-7BE1-A045-5B44-774A5314A6A0}" dt="2020-02-21T08:36:19.620" v="688"/>
        <pc:sldMkLst>
          <pc:docMk/>
          <pc:sldMk cId="2425866136" sldId="269"/>
        </pc:sldMkLst>
        <pc:spChg chg="mod">
          <ac:chgData name="Ketevan Kakabadze" userId="S::ketevan.kakabadze@bts.tech::b8d76a3f-6e23-46d5-8980-bbbfe0c7b63d" providerId="AD" clId="Web-{24208EF7-7BE1-A045-5B44-774A5314A6A0}" dt="2020-02-20T17:27:37.434" v="114" actId="20577"/>
          <ac:spMkLst>
            <pc:docMk/>
            <pc:sldMk cId="2425866136" sldId="269"/>
            <ac:spMk id="3" creationId="{5EDA2511-762E-4313-A1EF-9901B6CB1403}"/>
          </ac:spMkLst>
        </pc:spChg>
      </pc:sldChg>
      <pc:sldChg chg="addSp delSp modSp">
        <pc:chgData name="Ketevan Kakabadze" userId="S::ketevan.kakabadze@bts.tech::b8d76a3f-6e23-46d5-8980-bbbfe0c7b63d" providerId="AD" clId="Web-{24208EF7-7BE1-A045-5B44-774A5314A6A0}" dt="2020-02-20T17:05:10.836" v="21"/>
        <pc:sldMkLst>
          <pc:docMk/>
          <pc:sldMk cId="3225291679" sldId="274"/>
        </pc:sldMkLst>
        <pc:spChg chg="mod">
          <ac:chgData name="Ketevan Kakabadze" userId="S::ketevan.kakabadze@bts.tech::b8d76a3f-6e23-46d5-8980-bbbfe0c7b63d" providerId="AD" clId="Web-{24208EF7-7BE1-A045-5B44-774A5314A6A0}" dt="2020-02-20T17:05:10.836" v="21"/>
          <ac:spMkLst>
            <pc:docMk/>
            <pc:sldMk cId="3225291679" sldId="274"/>
            <ac:spMk id="2" creationId="{E74EBD4B-3457-4D77-8336-89BB0726DC3B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03:38.308" v="12"/>
          <ac:spMkLst>
            <pc:docMk/>
            <pc:sldMk cId="3225291679" sldId="274"/>
            <ac:spMk id="29" creationId="{823AC064-BC96-4F32-8AE1-B2FD38754823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03:18.869" v="9"/>
          <ac:spMkLst>
            <pc:docMk/>
            <pc:sldMk cId="3225291679" sldId="274"/>
            <ac:spMk id="35" creationId="{83DF4FD8-20AB-4C7F-9AF5-BB22AC135A48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03:38.290" v="11"/>
          <ac:spMkLst>
            <pc:docMk/>
            <pc:sldMk cId="3225291679" sldId="274"/>
            <ac:spMk id="36" creationId="{823AC064-BC96-4F32-8AE1-B2FD38754823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05:10.836" v="21"/>
          <ac:spMkLst>
            <pc:docMk/>
            <pc:sldMk cId="3225291679" sldId="274"/>
            <ac:spMk id="37" creationId="{6EFFF4A2-EB01-4738-9824-8D9A72A51BB9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03:18.869" v="9"/>
          <ac:spMkLst>
            <pc:docMk/>
            <pc:sldMk cId="3225291679" sldId="274"/>
            <ac:spMk id="38" creationId="{6EFFF4A2-EB01-4738-9824-8D9A72A51BB9}"/>
          </ac:spMkLst>
        </pc:spChg>
        <pc:spChg chg="add del mod">
          <ac:chgData name="Ketevan Kakabadze" userId="S::ketevan.kakabadze@bts.tech::b8d76a3f-6e23-46d5-8980-bbbfe0c7b63d" providerId="AD" clId="Web-{24208EF7-7BE1-A045-5B44-774A5314A6A0}" dt="2020-02-20T17:03:56.165" v="16"/>
          <ac:spMkLst>
            <pc:docMk/>
            <pc:sldMk cId="3225291679" sldId="274"/>
            <ac:spMk id="39" creationId="{83DF4FD8-20AB-4C7F-9AF5-BB22AC135A48}"/>
          </ac:spMkLst>
        </pc:spChg>
        <pc:spChg chg="add">
          <ac:chgData name="Ketevan Kakabadze" userId="S::ketevan.kakabadze@bts.tech::b8d76a3f-6e23-46d5-8980-bbbfe0c7b63d" providerId="AD" clId="Web-{24208EF7-7BE1-A045-5B44-774A5314A6A0}" dt="2020-02-20T17:05:10.836" v="21"/>
          <ac:spMkLst>
            <pc:docMk/>
            <pc:sldMk cId="3225291679" sldId="274"/>
            <ac:spMk id="48" creationId="{E30408B7-02B2-4EC4-8EE8-B53E74642A86}"/>
          </ac:spMkLst>
        </pc:spChg>
        <pc:grpChg chg="add del">
          <ac:chgData name="Ketevan Kakabadze" userId="S::ketevan.kakabadze@bts.tech::b8d76a3f-6e23-46d5-8980-bbbfe0c7b63d" providerId="AD" clId="Web-{24208EF7-7BE1-A045-5B44-774A5314A6A0}" dt="2020-02-20T17:03:18.869" v="9"/>
          <ac:grpSpMkLst>
            <pc:docMk/>
            <pc:sldMk cId="3225291679" sldId="274"/>
            <ac:grpSpMk id="40" creationId="{D4469D90-62FA-49B2-981E-5305361D5A58}"/>
          </ac:grpSpMkLst>
        </pc:grpChg>
        <pc:grpChg chg="add del">
          <ac:chgData name="Ketevan Kakabadze" userId="S::ketevan.kakabadze@bts.tech::b8d76a3f-6e23-46d5-8980-bbbfe0c7b63d" providerId="AD" clId="Web-{24208EF7-7BE1-A045-5B44-774A5314A6A0}" dt="2020-02-20T17:05:10.836" v="21"/>
          <ac:grpSpMkLst>
            <pc:docMk/>
            <pc:sldMk cId="3225291679" sldId="274"/>
            <ac:grpSpMk id="43" creationId="{D4469D90-62FA-49B2-981E-5305361D5A58}"/>
          </ac:grpSpMkLst>
        </pc:grpChg>
        <pc:grpChg chg="add">
          <ac:chgData name="Ketevan Kakabadze" userId="S::ketevan.kakabadze@bts.tech::b8d76a3f-6e23-46d5-8980-bbbfe0c7b63d" providerId="AD" clId="Web-{24208EF7-7BE1-A045-5B44-774A5314A6A0}" dt="2020-02-20T17:05:10.836" v="21"/>
          <ac:grpSpMkLst>
            <pc:docMk/>
            <pc:sldMk cId="3225291679" sldId="274"/>
            <ac:grpSpMk id="50" creationId="{3CA30F3A-949D-4014-A5BD-809F81E84132}"/>
          </ac:grpSpMkLst>
        </pc:grpChg>
        <pc:picChg chg="mod">
          <ac:chgData name="Ketevan Kakabadze" userId="S::ketevan.kakabadze@bts.tech::b8d76a3f-6e23-46d5-8980-bbbfe0c7b63d" providerId="AD" clId="Web-{24208EF7-7BE1-A045-5B44-774A5314A6A0}" dt="2020-02-20T17:05:10.836" v="21"/>
          <ac:picMkLst>
            <pc:docMk/>
            <pc:sldMk cId="3225291679" sldId="274"/>
            <ac:picMk id="4" creationId="{80EF5257-BC29-4C70-8AA5-F0E1CA92139F}"/>
          </ac:picMkLst>
        </pc:picChg>
        <pc:picChg chg="mod ord">
          <ac:chgData name="Ketevan Kakabadze" userId="S::ketevan.kakabadze@bts.tech::b8d76a3f-6e23-46d5-8980-bbbfe0c7b63d" providerId="AD" clId="Web-{24208EF7-7BE1-A045-5B44-774A5314A6A0}" dt="2020-02-20T17:05:10.836" v="21"/>
          <ac:picMkLst>
            <pc:docMk/>
            <pc:sldMk cId="3225291679" sldId="274"/>
            <ac:picMk id="9" creationId="{D13510D0-756D-436E-BAC1-2C00570C5864}"/>
          </ac:picMkLst>
        </pc:picChg>
        <pc:cxnChg chg="add del">
          <ac:chgData name="Ketevan Kakabadze" userId="S::ketevan.kakabadze@bts.tech::b8d76a3f-6e23-46d5-8980-bbbfe0c7b63d" providerId="AD" clId="Web-{24208EF7-7BE1-A045-5B44-774A5314A6A0}" dt="2020-02-20T17:03:38.308" v="12"/>
          <ac:cxnSpMkLst>
            <pc:docMk/>
            <pc:sldMk cId="3225291679" sldId="274"/>
            <ac:cxnSpMk id="30" creationId="{7E7C77BC-7138-40B1-A15B-20F57A494629}"/>
          </ac:cxnSpMkLst>
        </pc:cxnChg>
        <pc:cxnChg chg="add del">
          <ac:chgData name="Ketevan Kakabadze" userId="S::ketevan.kakabadze@bts.tech::b8d76a3f-6e23-46d5-8980-bbbfe0c7b63d" providerId="AD" clId="Web-{24208EF7-7BE1-A045-5B44-774A5314A6A0}" dt="2020-02-20T17:03:38.308" v="12"/>
          <ac:cxnSpMkLst>
            <pc:docMk/>
            <pc:sldMk cId="3225291679" sldId="274"/>
            <ac:cxnSpMk id="31" creationId="{DB146403-F3D6-484B-B2ED-97F9565D0370}"/>
          </ac:cxnSpMkLst>
        </pc:cxnChg>
        <pc:cxnChg chg="add del">
          <ac:chgData name="Ketevan Kakabadze" userId="S::ketevan.kakabadze@bts.tech::b8d76a3f-6e23-46d5-8980-bbbfe0c7b63d" providerId="AD" clId="Web-{24208EF7-7BE1-A045-5B44-774A5314A6A0}" dt="2020-02-20T17:03:38.290" v="11"/>
          <ac:cxnSpMkLst>
            <pc:docMk/>
            <pc:sldMk cId="3225291679" sldId="274"/>
            <ac:cxnSpMk id="33" creationId="{7E7C77BC-7138-40B1-A15B-20F57A494629}"/>
          </ac:cxnSpMkLst>
        </pc:cxnChg>
        <pc:cxnChg chg="add del">
          <ac:chgData name="Ketevan Kakabadze" userId="S::ketevan.kakabadze@bts.tech::b8d76a3f-6e23-46d5-8980-bbbfe0c7b63d" providerId="AD" clId="Web-{24208EF7-7BE1-A045-5B44-774A5314A6A0}" dt="2020-02-20T17:03:38.290" v="11"/>
          <ac:cxnSpMkLst>
            <pc:docMk/>
            <pc:sldMk cId="3225291679" sldId="274"/>
            <ac:cxnSpMk id="34" creationId="{DB146403-F3D6-484B-B2ED-97F9565D0370}"/>
          </ac:cxnSpMkLst>
        </pc:cxnChg>
      </pc:sldChg>
      <pc:sldChg chg="addSp delSp modSp mod modClrScheme chgLayout">
        <pc:chgData name="Ketevan Kakabadze" userId="S::ketevan.kakabadze@bts.tech::b8d76a3f-6e23-46d5-8980-bbbfe0c7b63d" providerId="AD" clId="Web-{24208EF7-7BE1-A045-5B44-774A5314A6A0}" dt="2020-02-20T18:20:32.236" v="661" actId="14100"/>
        <pc:sldMkLst>
          <pc:docMk/>
          <pc:sldMk cId="696937821" sldId="275"/>
        </pc:sldMkLst>
        <pc:spChg chg="mod ord">
          <ac:chgData name="Ketevan Kakabadze" userId="S::ketevan.kakabadze@bts.tech::b8d76a3f-6e23-46d5-8980-bbbfe0c7b63d" providerId="AD" clId="Web-{24208EF7-7BE1-A045-5B44-774A5314A6A0}" dt="2020-02-20T17:37:22.820" v="148"/>
          <ac:spMkLst>
            <pc:docMk/>
            <pc:sldMk cId="696937821" sldId="275"/>
            <ac:spMk id="2" creationId="{04872890-C212-47A6-9F8A-BE13FC788F47}"/>
          </ac:spMkLst>
        </pc:spChg>
        <pc:spChg chg="add del mod ord">
          <ac:chgData name="Ketevan Kakabadze" userId="S::ketevan.kakabadze@bts.tech::b8d76a3f-6e23-46d5-8980-bbbfe0c7b63d" providerId="AD" clId="Web-{24208EF7-7BE1-A045-5B44-774A5314A6A0}" dt="2020-02-20T18:20:32.236" v="661" actId="14100"/>
          <ac:spMkLst>
            <pc:docMk/>
            <pc:sldMk cId="696937821" sldId="275"/>
            <ac:spMk id="5" creationId="{803DB275-0AAD-4910-87FD-A492F6591AC9}"/>
          </ac:spMkLst>
        </pc:spChg>
        <pc:spChg chg="add del mod">
          <ac:chgData name="Ketevan Kakabadze" userId="S::ketevan.kakabadze@bts.tech::b8d76a3f-6e23-46d5-8980-bbbfe0c7b63d" providerId="AD" clId="Web-{24208EF7-7BE1-A045-5B44-774A5314A6A0}" dt="2020-02-20T17:39:11.741" v="161"/>
          <ac:spMkLst>
            <pc:docMk/>
            <pc:sldMk cId="696937821" sldId="275"/>
            <ac:spMk id="7" creationId="{1F2E73BD-AD41-499E-A21C-7D6CD1333114}"/>
          </ac:spMkLst>
        </pc:spChg>
        <pc:spChg chg="add mod">
          <ac:chgData name="Ketevan Kakabadze" userId="S::ketevan.kakabadze@bts.tech::b8d76a3f-6e23-46d5-8980-bbbfe0c7b63d" providerId="AD" clId="Web-{24208EF7-7BE1-A045-5B44-774A5314A6A0}" dt="2020-02-20T18:18:50.330" v="659" actId="14100"/>
          <ac:spMkLst>
            <pc:docMk/>
            <pc:sldMk cId="696937821" sldId="275"/>
            <ac:spMk id="16" creationId="{9337A71B-B008-4DD5-BDFD-117DDCCC5363}"/>
          </ac:spMkLst>
        </pc:spChg>
        <pc:spChg chg="add mod">
          <ac:chgData name="Ketevan Kakabadze" userId="S::ketevan.kakabadze@bts.tech::b8d76a3f-6e23-46d5-8980-bbbfe0c7b63d" providerId="AD" clId="Web-{24208EF7-7BE1-A045-5B44-774A5314A6A0}" dt="2020-02-20T18:19:12.806" v="660" actId="14100"/>
          <ac:spMkLst>
            <pc:docMk/>
            <pc:sldMk cId="696937821" sldId="275"/>
            <ac:spMk id="17" creationId="{193D7AE6-7365-4B10-9394-765ADC83B68C}"/>
          </ac:spMkLst>
        </pc:spChg>
        <pc:graphicFrameChg chg="add del mod ord modGraphic">
          <ac:chgData name="Ketevan Kakabadze" userId="S::ketevan.kakabadze@bts.tech::b8d76a3f-6e23-46d5-8980-bbbfe0c7b63d" providerId="AD" clId="Web-{24208EF7-7BE1-A045-5B44-774A5314A6A0}" dt="2020-02-20T17:39:21.179" v="163"/>
          <ac:graphicFrameMkLst>
            <pc:docMk/>
            <pc:sldMk cId="696937821" sldId="275"/>
            <ac:graphicFrameMk id="8" creationId="{FB492AEF-47E6-4C30-9A07-C8F222CF5E4C}"/>
          </ac:graphicFrameMkLst>
        </pc:graphicFrameChg>
        <pc:picChg chg="mod ord">
          <ac:chgData name="Ketevan Kakabadze" userId="S::ketevan.kakabadze@bts.tech::b8d76a3f-6e23-46d5-8980-bbbfe0c7b63d" providerId="AD" clId="Web-{24208EF7-7BE1-A045-5B44-774A5314A6A0}" dt="2020-02-20T17:38:38.554" v="158" actId="14100"/>
          <ac:picMkLst>
            <pc:docMk/>
            <pc:sldMk cId="696937821" sldId="275"/>
            <ac:picMk id="4" creationId="{8D5A1DF7-1CEA-4988-BBF7-DAF7191D7E9C}"/>
          </ac:picMkLst>
        </pc:picChg>
        <pc:picChg chg="mod">
          <ac:chgData name="Ketevan Kakabadze" userId="S::ketevan.kakabadze@bts.tech::b8d76a3f-6e23-46d5-8980-bbbfe0c7b63d" providerId="AD" clId="Web-{24208EF7-7BE1-A045-5B44-774A5314A6A0}" dt="2020-02-20T17:38:35.288" v="157" actId="14100"/>
          <ac:picMkLst>
            <pc:docMk/>
            <pc:sldMk cId="696937821" sldId="275"/>
            <ac:picMk id="6" creationId="{64129A35-A092-4604-8E13-B55C01500884}"/>
          </ac:picMkLst>
        </pc:picChg>
      </pc:sldChg>
      <pc:sldChg chg="modSp">
        <pc:chgData name="Ketevan Kakabadze" userId="S::ketevan.kakabadze@bts.tech::b8d76a3f-6e23-46d5-8980-bbbfe0c7b63d" providerId="AD" clId="Web-{24208EF7-7BE1-A045-5B44-774A5314A6A0}" dt="2020-02-21T08:40:57.866" v="694" actId="20577"/>
        <pc:sldMkLst>
          <pc:docMk/>
          <pc:sldMk cId="2973733544" sldId="277"/>
        </pc:sldMkLst>
        <pc:spChg chg="mod">
          <ac:chgData name="Ketevan Kakabadze" userId="S::ketevan.kakabadze@bts.tech::b8d76a3f-6e23-46d5-8980-bbbfe0c7b63d" providerId="AD" clId="Web-{24208EF7-7BE1-A045-5B44-774A5314A6A0}" dt="2020-02-21T08:40:57.866" v="694" actId="20577"/>
          <ac:spMkLst>
            <pc:docMk/>
            <pc:sldMk cId="2973733544" sldId="277"/>
            <ac:spMk id="3" creationId="{4DE66B92-C708-4CC0-BDBF-F8607D0631D6}"/>
          </ac:spMkLst>
        </pc:spChg>
      </pc:sldChg>
      <pc:sldChg chg="modSp">
        <pc:chgData name="Ketevan Kakabadze" userId="S::ketevan.kakabadze@bts.tech::b8d76a3f-6e23-46d5-8980-bbbfe0c7b63d" providerId="AD" clId="Web-{24208EF7-7BE1-A045-5B44-774A5314A6A0}" dt="2020-02-20T18:20:47.314" v="666" actId="20577"/>
        <pc:sldMkLst>
          <pc:docMk/>
          <pc:sldMk cId="1345301302" sldId="278"/>
        </pc:sldMkLst>
        <pc:spChg chg="mod">
          <ac:chgData name="Ketevan Kakabadze" userId="S::ketevan.kakabadze@bts.tech::b8d76a3f-6e23-46d5-8980-bbbfe0c7b63d" providerId="AD" clId="Web-{24208EF7-7BE1-A045-5B44-774A5314A6A0}" dt="2020-02-20T18:20:47.314" v="666" actId="20577"/>
          <ac:spMkLst>
            <pc:docMk/>
            <pc:sldMk cId="1345301302" sldId="278"/>
            <ac:spMk id="2" creationId="{04872890-C212-47A6-9F8A-BE13FC788F47}"/>
          </ac:spMkLst>
        </pc:spChg>
      </pc:sldChg>
      <pc:sldChg chg="modSp">
        <pc:chgData name="Ketevan Kakabadze" userId="S::ketevan.kakabadze@bts.tech::b8d76a3f-6e23-46d5-8980-bbbfe0c7b63d" providerId="AD" clId="Web-{24208EF7-7BE1-A045-5B44-774A5314A6A0}" dt="2020-02-20T17:53:27.890" v="390" actId="20577"/>
        <pc:sldMkLst>
          <pc:docMk/>
          <pc:sldMk cId="3291850430" sldId="279"/>
        </pc:sldMkLst>
        <pc:spChg chg="mod">
          <ac:chgData name="Ketevan Kakabadze" userId="S::ketevan.kakabadze@bts.tech::b8d76a3f-6e23-46d5-8980-bbbfe0c7b63d" providerId="AD" clId="Web-{24208EF7-7BE1-A045-5B44-774A5314A6A0}" dt="2020-02-20T17:53:27.890" v="390" actId="20577"/>
          <ac:spMkLst>
            <pc:docMk/>
            <pc:sldMk cId="3291850430" sldId="279"/>
            <ac:spMk id="2" creationId="{04872890-C212-47A6-9F8A-BE13FC788F47}"/>
          </ac:spMkLst>
        </pc:spChg>
      </pc:sldChg>
      <pc:sldChg chg="addSp delSp modSp new mod setBg">
        <pc:chgData name="Ketevan Kakabadze" userId="S::ketevan.kakabadze@bts.tech::b8d76a3f-6e23-46d5-8980-bbbfe0c7b63d" providerId="AD" clId="Web-{24208EF7-7BE1-A045-5B44-774A5314A6A0}" dt="2020-02-20T17:33:14.978" v="116"/>
        <pc:sldMkLst>
          <pc:docMk/>
          <pc:sldMk cId="450526154" sldId="280"/>
        </pc:sldMkLst>
        <pc:spChg chg="mod">
          <ac:chgData name="Ketevan Kakabadze" userId="S::ketevan.kakabadze@bts.tech::b8d76a3f-6e23-46d5-8980-bbbfe0c7b63d" providerId="AD" clId="Web-{24208EF7-7BE1-A045-5B44-774A5314A6A0}" dt="2020-02-20T17:20:26.751" v="98"/>
          <ac:spMkLst>
            <pc:docMk/>
            <pc:sldMk cId="450526154" sldId="280"/>
            <ac:spMk id="2" creationId="{D78FB1A5-0728-4A1C-B9F8-2D1D089674EB}"/>
          </ac:spMkLst>
        </pc:spChg>
        <pc:spChg chg="mod">
          <ac:chgData name="Ketevan Kakabadze" userId="S::ketevan.kakabadze@bts.tech::b8d76a3f-6e23-46d5-8980-bbbfe0c7b63d" providerId="AD" clId="Web-{24208EF7-7BE1-A045-5B44-774A5314A6A0}" dt="2020-02-20T17:20:26.751" v="98"/>
          <ac:spMkLst>
            <pc:docMk/>
            <pc:sldMk cId="450526154" sldId="280"/>
            <ac:spMk id="3" creationId="{8508271C-F0C5-4CF1-BD37-C8A56949ADD8}"/>
          </ac:spMkLst>
        </pc:spChg>
        <pc:spChg chg="mod">
          <ac:chgData name="Ketevan Kakabadze" userId="S::ketevan.kakabadze@bts.tech::b8d76a3f-6e23-46d5-8980-bbbfe0c7b63d" providerId="AD" clId="Web-{24208EF7-7BE1-A045-5B44-774A5314A6A0}" dt="2020-02-20T17:20:26.751" v="98"/>
          <ac:spMkLst>
            <pc:docMk/>
            <pc:sldMk cId="450526154" sldId="280"/>
            <ac:spMk id="4" creationId="{904921B1-CAC7-41EF-B762-8112D5D457F8}"/>
          </ac:spMkLst>
        </pc:spChg>
        <pc:spChg chg="add del mod">
          <ac:chgData name="Ketevan Kakabadze" userId="S::ketevan.kakabadze@bts.tech::b8d76a3f-6e23-46d5-8980-bbbfe0c7b63d" providerId="AD" clId="Web-{24208EF7-7BE1-A045-5B44-774A5314A6A0}" dt="2020-02-20T17:19:46.532" v="96"/>
          <ac:spMkLst>
            <pc:docMk/>
            <pc:sldMk cId="450526154" sldId="280"/>
            <ac:spMk id="7" creationId="{D6F6C9BB-7023-43E3-A6FB-8C222D3E1458}"/>
          </ac:spMkLst>
        </pc:spChg>
        <pc:spChg chg="add">
          <ac:chgData name="Ketevan Kakabadze" userId="S::ketevan.kakabadze@bts.tech::b8d76a3f-6e23-46d5-8980-bbbfe0c7b63d" providerId="AD" clId="Web-{24208EF7-7BE1-A045-5B44-774A5314A6A0}" dt="2020-02-20T17:20:26.751" v="98"/>
          <ac:spMkLst>
            <pc:docMk/>
            <pc:sldMk cId="450526154" sldId="280"/>
            <ac:spMk id="9" creationId="{4C608BEB-860E-4094-8511-78603564A75E}"/>
          </ac:spMkLst>
        </pc:spChg>
        <pc:spChg chg="add del mod">
          <ac:chgData name="Ketevan Kakabadze" userId="S::ketevan.kakabadze@bts.tech::b8d76a3f-6e23-46d5-8980-bbbfe0c7b63d" providerId="AD" clId="Web-{24208EF7-7BE1-A045-5B44-774A5314A6A0}" dt="2020-02-20T17:22:10.687" v="105"/>
          <ac:spMkLst>
            <pc:docMk/>
            <pc:sldMk cId="450526154" sldId="280"/>
            <ac:spMk id="13" creationId="{732E87F8-21E2-48FC-834D-3D7124049B01}"/>
          </ac:spMkLst>
        </pc:spChg>
        <pc:spChg chg="add del mod">
          <ac:chgData name="Ketevan Kakabadze" userId="S::ketevan.kakabadze@bts.tech::b8d76a3f-6e23-46d5-8980-bbbfe0c7b63d" providerId="AD" clId="Web-{24208EF7-7BE1-A045-5B44-774A5314A6A0}" dt="2020-02-20T17:33:14.978" v="116"/>
          <ac:spMkLst>
            <pc:docMk/>
            <pc:sldMk cId="450526154" sldId="280"/>
            <ac:spMk id="17" creationId="{9E999ED0-6F28-4EAE-AB70-508FDCB060DC}"/>
          </ac:spMkLst>
        </pc:spChg>
        <pc:picChg chg="add del mod">
          <ac:chgData name="Ketevan Kakabadze" userId="S::ketevan.kakabadze@bts.tech::b8d76a3f-6e23-46d5-8980-bbbfe0c7b63d" providerId="AD" clId="Web-{24208EF7-7BE1-A045-5B44-774A5314A6A0}" dt="2020-02-20T17:19:46.532" v="97"/>
          <ac:picMkLst>
            <pc:docMk/>
            <pc:sldMk cId="450526154" sldId="280"/>
            <ac:picMk id="5" creationId="{67979202-99A7-4B21-B03F-482CE88D4AE2}"/>
          </ac:picMkLst>
        </pc:picChg>
        <pc:picChg chg="add del mod">
          <ac:chgData name="Ketevan Kakabadze" userId="S::ketevan.kakabadze@bts.tech::b8d76a3f-6e23-46d5-8980-bbbfe0c7b63d" providerId="AD" clId="Web-{24208EF7-7BE1-A045-5B44-774A5314A6A0}" dt="2020-02-20T17:22:10.687" v="105"/>
          <ac:picMkLst>
            <pc:docMk/>
            <pc:sldMk cId="450526154" sldId="280"/>
            <ac:picMk id="10" creationId="{0B6B4D07-4224-475F-83AB-E9AA5411AC86}"/>
          </ac:picMkLst>
        </pc:picChg>
        <pc:picChg chg="add del mod">
          <ac:chgData name="Ketevan Kakabadze" userId="S::ketevan.kakabadze@bts.tech::b8d76a3f-6e23-46d5-8980-bbbfe0c7b63d" providerId="AD" clId="Web-{24208EF7-7BE1-A045-5B44-774A5314A6A0}" dt="2020-02-20T17:33:14.978" v="116"/>
          <ac:picMkLst>
            <pc:docMk/>
            <pc:sldMk cId="450526154" sldId="280"/>
            <ac:picMk id="15" creationId="{6EF3B365-F452-4015-AA5A-5F7B8715FBD9}"/>
          </ac:picMkLst>
        </pc:picChg>
        <pc:cxnChg chg="add">
          <ac:chgData name="Ketevan Kakabadze" userId="S::ketevan.kakabadze@bts.tech::b8d76a3f-6e23-46d5-8980-bbbfe0c7b63d" providerId="AD" clId="Web-{24208EF7-7BE1-A045-5B44-774A5314A6A0}" dt="2020-02-20T17:20:26.751" v="98"/>
          <ac:cxnSpMkLst>
            <pc:docMk/>
            <pc:sldMk cId="450526154" sldId="280"/>
            <ac:cxnSpMk id="11" creationId="{1F16A8D4-FE87-4604-88B2-394B5D1EB437}"/>
          </ac:cxnSpMkLst>
        </pc:cxnChg>
      </pc:sldChg>
      <pc:sldChg chg="modSp">
        <pc:chgData name="Ketevan Kakabadze" userId="S::ketevan.kakabadze@bts.tech::b8d76a3f-6e23-46d5-8980-bbbfe0c7b63d" providerId="AD" clId="Web-{24208EF7-7BE1-A045-5B44-774A5314A6A0}" dt="2020-02-20T17:55:20.764" v="433" actId="20577"/>
        <pc:sldMkLst>
          <pc:docMk/>
          <pc:sldMk cId="3808044563" sldId="281"/>
        </pc:sldMkLst>
        <pc:spChg chg="mod">
          <ac:chgData name="Ketevan Kakabadze" userId="S::ketevan.kakabadze@bts.tech::b8d76a3f-6e23-46d5-8980-bbbfe0c7b63d" providerId="AD" clId="Web-{24208EF7-7BE1-A045-5B44-774A5314A6A0}" dt="2020-02-20T17:55:20.764" v="433" actId="20577"/>
          <ac:spMkLst>
            <pc:docMk/>
            <pc:sldMk cId="3808044563" sldId="281"/>
            <ac:spMk id="2" creationId="{04872890-C212-47A6-9F8A-BE13FC788F47}"/>
          </ac:spMkLst>
        </pc:spChg>
        <pc:picChg chg="mod">
          <ac:chgData name="Ketevan Kakabadze" userId="S::ketevan.kakabadze@bts.tech::b8d76a3f-6e23-46d5-8980-bbbfe0c7b63d" providerId="AD" clId="Web-{24208EF7-7BE1-A045-5B44-774A5314A6A0}" dt="2020-02-20T17:54:01.265" v="394" actId="14100"/>
          <ac:picMkLst>
            <pc:docMk/>
            <pc:sldMk cId="3808044563" sldId="281"/>
            <ac:picMk id="6" creationId="{87026F18-636C-4DAF-9E6E-2C326340F5FF}"/>
          </ac:picMkLst>
        </pc:picChg>
      </pc:sldChg>
      <pc:sldChg chg="addSp delSp modSp mod setBg">
        <pc:chgData name="Ketevan Kakabadze" userId="S::ketevan.kakabadze@bts.tech::b8d76a3f-6e23-46d5-8980-bbbfe0c7b63d" providerId="AD" clId="Web-{24208EF7-7BE1-A045-5B44-774A5314A6A0}" dt="2020-02-20T17:36:23.274" v="138"/>
        <pc:sldMkLst>
          <pc:docMk/>
          <pc:sldMk cId="3368587940" sldId="283"/>
        </pc:sldMkLst>
        <pc:spChg chg="del">
          <ac:chgData name="Ketevan Kakabadze" userId="S::ketevan.kakabadze@bts.tech::b8d76a3f-6e23-46d5-8980-bbbfe0c7b63d" providerId="AD" clId="Web-{24208EF7-7BE1-A045-5B44-774A5314A6A0}" dt="2020-02-20T17:36:13.352" v="135"/>
          <ac:spMkLst>
            <pc:docMk/>
            <pc:sldMk cId="3368587940" sldId="283"/>
            <ac:spMk id="2" creationId="{04872890-C212-47A6-9F8A-BE13FC788F47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36:23.274" v="137"/>
          <ac:spMkLst>
            <pc:docMk/>
            <pc:sldMk cId="3368587940" sldId="283"/>
            <ac:spMk id="11" creationId="{7EBFDB7D-DD97-44CE-AFFB-458781A3DB9B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36:23.274" v="137"/>
          <ac:spMkLst>
            <pc:docMk/>
            <pc:sldMk cId="3368587940" sldId="283"/>
            <ac:spMk id="13" creationId="{50F864A1-23CF-4954-887F-3C4458622A68}"/>
          </ac:spMkLst>
        </pc:spChg>
        <pc:spChg chg="add del">
          <ac:chgData name="Ketevan Kakabadze" userId="S::ketevan.kakabadze@bts.tech::b8d76a3f-6e23-46d5-8980-bbbfe0c7b63d" providerId="AD" clId="Web-{24208EF7-7BE1-A045-5B44-774A5314A6A0}" dt="2020-02-20T17:36:23.274" v="137"/>
          <ac:spMkLst>
            <pc:docMk/>
            <pc:sldMk cId="3368587940" sldId="283"/>
            <ac:spMk id="15" creationId="{8D313E8C-7457-407E-BDA5-EACA44D38247}"/>
          </ac:spMkLst>
        </pc:spChg>
        <pc:picChg chg="mod">
          <ac:chgData name="Ketevan Kakabadze" userId="S::ketevan.kakabadze@bts.tech::b8d76a3f-6e23-46d5-8980-bbbfe0c7b63d" providerId="AD" clId="Web-{24208EF7-7BE1-A045-5B44-774A5314A6A0}" dt="2020-02-20T17:36:23.274" v="138"/>
          <ac:picMkLst>
            <pc:docMk/>
            <pc:sldMk cId="3368587940" sldId="283"/>
            <ac:picMk id="6" creationId="{C5AD7C0B-D7D8-479E-B75B-38B2FD1C27EF}"/>
          </ac:picMkLst>
        </pc:picChg>
      </pc:sldChg>
      <pc:sldChg chg="modSp new del">
        <pc:chgData name="Ketevan Kakabadze" userId="S::ketevan.kakabadze@bts.tech::b8d76a3f-6e23-46d5-8980-bbbfe0c7b63d" providerId="AD" clId="Web-{24208EF7-7BE1-A045-5B44-774A5314A6A0}" dt="2020-02-20T18:12:48.740" v="606"/>
        <pc:sldMkLst>
          <pc:docMk/>
          <pc:sldMk cId="156550477" sldId="288"/>
        </pc:sldMkLst>
        <pc:spChg chg="mod">
          <ac:chgData name="Ketevan Kakabadze" userId="S::ketevan.kakabadze@bts.tech::b8d76a3f-6e23-46d5-8980-bbbfe0c7b63d" providerId="AD" clId="Web-{24208EF7-7BE1-A045-5B44-774A5314A6A0}" dt="2020-02-20T18:02:24.526" v="584" actId="20577"/>
          <ac:spMkLst>
            <pc:docMk/>
            <pc:sldMk cId="156550477" sldId="288"/>
            <ac:spMk id="3" creationId="{5B5DE60C-66BC-428C-8740-DB4D3D53A5D2}"/>
          </ac:spMkLst>
        </pc:spChg>
      </pc:sldChg>
    </pc:docChg>
  </pc:docChgLst>
  <pc:docChgLst>
    <pc:chgData name="Marcel Rosenberger" userId="S::marcel.rosenberger@bts.tech::8a25adab-e4cd-4e09-963b-02ddfcf48fa6" providerId="AD" clId="Web-{F36E6EF1-179A-37ED-BE0B-ABE91C9D6D66}"/>
    <pc:docChg chg="addSld delSld modSld">
      <pc:chgData name="Marcel Rosenberger" userId="S::marcel.rosenberger@bts.tech::8a25adab-e4cd-4e09-963b-02ddfcf48fa6" providerId="AD" clId="Web-{F36E6EF1-179A-37ED-BE0B-ABE91C9D6D66}" dt="2020-02-21T09:07:42.678" v="52"/>
      <pc:docMkLst>
        <pc:docMk/>
      </pc:docMkLst>
      <pc:sldChg chg="modSp">
        <pc:chgData name="Marcel Rosenberger" userId="S::marcel.rosenberger@bts.tech::8a25adab-e4cd-4e09-963b-02ddfcf48fa6" providerId="AD" clId="Web-{F36E6EF1-179A-37ED-BE0B-ABE91C9D6D66}" dt="2020-02-21T08:54:13.042" v="23" actId="20577"/>
        <pc:sldMkLst>
          <pc:docMk/>
          <pc:sldMk cId="109857222" sldId="256"/>
        </pc:sldMkLst>
        <pc:spChg chg="mod">
          <ac:chgData name="Marcel Rosenberger" userId="S::marcel.rosenberger@bts.tech::8a25adab-e4cd-4e09-963b-02ddfcf48fa6" providerId="AD" clId="Web-{F36E6EF1-179A-37ED-BE0B-ABE91C9D6D66}" dt="2020-02-21T08:54:13.042" v="2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rcel Rosenberger" userId="S::marcel.rosenberger@bts.tech::8a25adab-e4cd-4e09-963b-02ddfcf48fa6" providerId="AD" clId="Web-{F36E6EF1-179A-37ED-BE0B-ABE91C9D6D66}" dt="2020-02-21T08:30:54.097" v="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arcel Rosenberger" userId="S::marcel.rosenberger@bts.tech::8a25adab-e4cd-4e09-963b-02ddfcf48fa6" providerId="AD" clId="Web-{F36E6EF1-179A-37ED-BE0B-ABE91C9D6D66}" dt="2020-02-21T08:31:06.081" v="19" actId="20577"/>
        <pc:sldMkLst>
          <pc:docMk/>
          <pc:sldMk cId="2743876513" sldId="258"/>
        </pc:sldMkLst>
        <pc:spChg chg="mod">
          <ac:chgData name="Marcel Rosenberger" userId="S::marcel.rosenberger@bts.tech::8a25adab-e4cd-4e09-963b-02ddfcf48fa6" providerId="AD" clId="Web-{F36E6EF1-179A-37ED-BE0B-ABE91C9D6D66}" dt="2020-02-21T08:31:06.081" v="19" actId="20577"/>
          <ac:spMkLst>
            <pc:docMk/>
            <pc:sldMk cId="2743876513" sldId="258"/>
            <ac:spMk id="3" creationId="{6DE381F3-EAF4-4CFC-8A87-932F379C1770}"/>
          </ac:spMkLst>
        </pc:spChg>
      </pc:sldChg>
      <pc:sldChg chg="addSp modSp mod modShow">
        <pc:chgData name="Marcel Rosenberger" userId="S::marcel.rosenberger@bts.tech::8a25adab-e4cd-4e09-963b-02ddfcf48fa6" providerId="AD" clId="Web-{F36E6EF1-179A-37ED-BE0B-ABE91C9D6D66}" dt="2020-02-21T09:07:42.678" v="52"/>
        <pc:sldMkLst>
          <pc:docMk/>
          <pc:sldMk cId="1550918064" sldId="259"/>
        </pc:sldMkLst>
        <pc:spChg chg="add mod">
          <ac:chgData name="Marcel Rosenberger" userId="S::marcel.rosenberger@bts.tech::8a25adab-e4cd-4e09-963b-02ddfcf48fa6" providerId="AD" clId="Web-{F36E6EF1-179A-37ED-BE0B-ABE91C9D6D66}" dt="2020-02-21T09:05:16.007" v="36" actId="1076"/>
          <ac:spMkLst>
            <pc:docMk/>
            <pc:sldMk cId="1550918064" sldId="259"/>
            <ac:spMk id="4" creationId="{D03CAD56-0428-4097-AB01-0D0E3F13217D}"/>
          </ac:spMkLst>
        </pc:spChg>
        <pc:spChg chg="add mod">
          <ac:chgData name="Marcel Rosenberger" userId="S::marcel.rosenberger@bts.tech::8a25adab-e4cd-4e09-963b-02ddfcf48fa6" providerId="AD" clId="Web-{F36E6EF1-179A-37ED-BE0B-ABE91C9D6D66}" dt="2020-02-21T09:06:32.881" v="51" actId="14100"/>
          <ac:spMkLst>
            <pc:docMk/>
            <pc:sldMk cId="1550918064" sldId="259"/>
            <ac:spMk id="9" creationId="{6E0D46E2-C46F-4759-9899-07E0C3078E25}"/>
          </ac:spMkLst>
        </pc:spChg>
        <pc:spChg chg="add mod">
          <ac:chgData name="Marcel Rosenberger" userId="S::marcel.rosenberger@bts.tech::8a25adab-e4cd-4e09-963b-02ddfcf48fa6" providerId="AD" clId="Web-{F36E6EF1-179A-37ED-BE0B-ABE91C9D6D66}" dt="2020-02-21T09:06:06.257" v="47" actId="1076"/>
          <ac:spMkLst>
            <pc:docMk/>
            <pc:sldMk cId="1550918064" sldId="259"/>
            <ac:spMk id="10" creationId="{48F6E354-7550-48E8-BDB4-AF7CF6FBB30F}"/>
          </ac:spMkLst>
        </pc:spChg>
      </pc:sldChg>
      <pc:sldChg chg="new del">
        <pc:chgData name="Marcel Rosenberger" userId="S::marcel.rosenberger@bts.tech::8a25adab-e4cd-4e09-963b-02ddfcf48fa6" providerId="AD" clId="Web-{F36E6EF1-179A-37ED-BE0B-ABE91C9D6D66}" dt="2020-02-21T08:58:30.041" v="27"/>
        <pc:sldMkLst>
          <pc:docMk/>
          <pc:sldMk cId="82474988" sldId="288"/>
        </pc:sldMkLst>
      </pc:sldChg>
      <pc:sldChg chg="add replId">
        <pc:chgData name="Marcel Rosenberger" userId="S::marcel.rosenberger@bts.tech::8a25adab-e4cd-4e09-963b-02ddfcf48fa6" providerId="AD" clId="Web-{F36E6EF1-179A-37ED-BE0B-ABE91C9D6D66}" dt="2020-02-21T08:58:42.759" v="28"/>
        <pc:sldMkLst>
          <pc:docMk/>
          <pc:sldMk cId="727860707" sldId="288"/>
        </pc:sldMkLst>
      </pc:sldChg>
    </pc:docChg>
  </pc:docChgLst>
  <pc:docChgLst>
    <pc:chgData name="Alejandro Schwartz" userId="S::alejandro.schwartz@bts.tech::9b6c3fe6-378d-4670-8e6f-58073b2f3af3" providerId="AD" clId="Web-{5D0A35A7-7DDA-40EE-9ACE-9A7FC4EC91A6}"/>
    <pc:docChg chg="addSld delSld modSld">
      <pc:chgData name="Alejandro Schwartz" userId="S::alejandro.schwartz@bts.tech::9b6c3fe6-378d-4670-8e6f-58073b2f3af3" providerId="AD" clId="Web-{5D0A35A7-7DDA-40EE-9ACE-9A7FC4EC91A6}" dt="2020-02-20T16:58:04.089" v="10"/>
      <pc:docMkLst>
        <pc:docMk/>
      </pc:docMkLst>
      <pc:sldChg chg="addSp delSp modSp add del replId">
        <pc:chgData name="Alejandro Schwartz" userId="S::alejandro.schwartz@bts.tech::9b6c3fe6-378d-4670-8e6f-58073b2f3af3" providerId="AD" clId="Web-{5D0A35A7-7DDA-40EE-9ACE-9A7FC4EC91A6}" dt="2020-02-20T16:57:25.854" v="8"/>
        <pc:sldMkLst>
          <pc:docMk/>
          <pc:sldMk cId="283538694" sldId="275"/>
        </pc:sldMkLst>
        <pc:spChg chg="add del mod">
          <ac:chgData name="Alejandro Schwartz" userId="S::alejandro.schwartz@bts.tech::9b6c3fe6-378d-4670-8e6f-58073b2f3af3" providerId="AD" clId="Web-{5D0A35A7-7DDA-40EE-9ACE-9A7FC4EC91A6}" dt="2020-02-20T16:57:05.462" v="7"/>
          <ac:spMkLst>
            <pc:docMk/>
            <pc:sldMk cId="283538694" sldId="275"/>
            <ac:spMk id="5" creationId="{101F1404-3E46-4C53-8610-0F3900FE1D02}"/>
          </ac:spMkLst>
        </pc:spChg>
        <pc:spChg chg="del mod">
          <ac:chgData name="Alejandro Schwartz" userId="S::alejandro.schwartz@bts.tech::9b6c3fe6-378d-4670-8e6f-58073b2f3af3" providerId="AD" clId="Web-{5D0A35A7-7DDA-40EE-9ACE-9A7FC4EC91A6}" dt="2020-02-20T16:57:01.790" v="6"/>
          <ac:spMkLst>
            <pc:docMk/>
            <pc:sldMk cId="283538694" sldId="275"/>
            <ac:spMk id="45" creationId="{AA572B3C-8BF1-4356-B28D-8EA9A581F0B5}"/>
          </ac:spMkLst>
        </pc:spChg>
        <pc:picChg chg="del">
          <ac:chgData name="Alejandro Schwartz" userId="S::alejandro.schwartz@bts.tech::9b6c3fe6-378d-4670-8e6f-58073b2f3af3" providerId="AD" clId="Web-{5D0A35A7-7DDA-40EE-9ACE-9A7FC4EC91A6}" dt="2020-02-20T16:57:00.634" v="2"/>
          <ac:picMkLst>
            <pc:docMk/>
            <pc:sldMk cId="283538694" sldId="275"/>
            <ac:picMk id="4" creationId="{8C56BB4F-C506-4EB3-B9D6-AD66098DF75E}"/>
          </ac:picMkLst>
        </pc:picChg>
        <pc:picChg chg="del">
          <ac:chgData name="Alejandro Schwartz" userId="S::alejandro.schwartz@bts.tech::9b6c3fe6-378d-4670-8e6f-58073b2f3af3" providerId="AD" clId="Web-{5D0A35A7-7DDA-40EE-9ACE-9A7FC4EC91A6}" dt="2020-02-20T16:57:00.618" v="1"/>
          <ac:picMkLst>
            <pc:docMk/>
            <pc:sldMk cId="283538694" sldId="275"/>
            <ac:picMk id="6" creationId="{F86137CC-4D0D-473D-A978-291534DCB331}"/>
          </ac:picMkLst>
        </pc:picChg>
      </pc:sldChg>
      <pc:sldChg chg="new">
        <pc:chgData name="Alejandro Schwartz" userId="S::alejandro.schwartz@bts.tech::9b6c3fe6-378d-4670-8e6f-58073b2f3af3" providerId="AD" clId="Web-{5D0A35A7-7DDA-40EE-9ACE-9A7FC4EC91A6}" dt="2020-02-20T16:57:25.885" v="9"/>
        <pc:sldMkLst>
          <pc:docMk/>
          <pc:sldMk cId="696937821" sldId="275"/>
        </pc:sldMkLst>
      </pc:sldChg>
      <pc:sldChg chg="add replId">
        <pc:chgData name="Alejandro Schwartz" userId="S::alejandro.schwartz@bts.tech::9b6c3fe6-378d-4670-8e6f-58073b2f3af3" providerId="AD" clId="Web-{5D0A35A7-7DDA-40EE-9ACE-9A7FC4EC91A6}" dt="2020-02-20T16:58:04.089" v="10"/>
        <pc:sldMkLst>
          <pc:docMk/>
          <pc:sldMk cId="3116741289" sldId="276"/>
        </pc:sldMkLst>
      </pc:sldChg>
    </pc:docChg>
  </pc:docChgLst>
  <pc:docChgLst>
    <pc:chgData name="Alejandro Schwartz" userId="S::alejandro.schwartz@bts.tech::9b6c3fe6-378d-4670-8e6f-58073b2f3af3" providerId="AD" clId="Web-{696E14F5-4F24-9998-CC4F-8AEF14FF6E52}"/>
    <pc:docChg chg="addSld delSld modSld sldOrd">
      <pc:chgData name="Alejandro Schwartz" userId="S::alejandro.schwartz@bts.tech::9b6c3fe6-378d-4670-8e6f-58073b2f3af3" providerId="AD" clId="Web-{696E14F5-4F24-9998-CC4F-8AEF14FF6E52}" dt="2020-02-20T18:16:28.303" v="139"/>
      <pc:docMkLst>
        <pc:docMk/>
      </pc:docMkLst>
      <pc:sldChg chg="addSp delSp modSp">
        <pc:chgData name="Alejandro Schwartz" userId="S::alejandro.schwartz@bts.tech::9b6c3fe6-378d-4670-8e6f-58073b2f3af3" providerId="AD" clId="Web-{696E14F5-4F24-9998-CC4F-8AEF14FF6E52}" dt="2020-02-20T17:11:30.036" v="16" actId="14100"/>
        <pc:sldMkLst>
          <pc:docMk/>
          <pc:sldMk cId="696937821" sldId="275"/>
        </pc:sldMkLst>
        <pc:spChg chg="del">
          <ac:chgData name="Alejandro Schwartz" userId="S::alejandro.schwartz@bts.tech::9b6c3fe6-378d-4670-8e6f-58073b2f3af3" providerId="AD" clId="Web-{696E14F5-4F24-9998-CC4F-8AEF14FF6E52}" dt="2020-02-20T17:10:30.927" v="11"/>
          <ac:spMkLst>
            <pc:docMk/>
            <pc:sldMk cId="696937821" sldId="275"/>
            <ac:spMk id="3" creationId="{61214EF4-A30E-4AB5-9520-4F1EA26F0A53}"/>
          </ac:spMkLst>
        </pc:spChg>
        <pc:picChg chg="add mod ord">
          <ac:chgData name="Alejandro Schwartz" userId="S::alejandro.schwartz@bts.tech::9b6c3fe6-378d-4670-8e6f-58073b2f3af3" providerId="AD" clId="Web-{696E14F5-4F24-9998-CC4F-8AEF14FF6E52}" dt="2020-02-20T17:10:34.709" v="12" actId="1076"/>
          <ac:picMkLst>
            <pc:docMk/>
            <pc:sldMk cId="696937821" sldId="275"/>
            <ac:picMk id="4" creationId="{8D5A1DF7-1CEA-4988-BBF7-DAF7191D7E9C}"/>
          </ac:picMkLst>
        </pc:picChg>
        <pc:picChg chg="add mod">
          <ac:chgData name="Alejandro Schwartz" userId="S::alejandro.schwartz@bts.tech::9b6c3fe6-378d-4670-8e6f-58073b2f3af3" providerId="AD" clId="Web-{696E14F5-4F24-9998-CC4F-8AEF14FF6E52}" dt="2020-02-20T17:11:30.036" v="16" actId="14100"/>
          <ac:picMkLst>
            <pc:docMk/>
            <pc:sldMk cId="696937821" sldId="275"/>
            <ac:picMk id="6" creationId="{64129A35-A092-4604-8E13-B55C01500884}"/>
          </ac:picMkLst>
        </pc:picChg>
      </pc:sldChg>
      <pc:sldChg chg="addSp delSp modSp del ord">
        <pc:chgData name="Alejandro Schwartz" userId="S::alejandro.schwartz@bts.tech::9b6c3fe6-378d-4670-8e6f-58073b2f3af3" providerId="AD" clId="Web-{696E14F5-4F24-9998-CC4F-8AEF14FF6E52}" dt="2020-02-20T17:09:24.616" v="8"/>
        <pc:sldMkLst>
          <pc:docMk/>
          <pc:sldMk cId="3116741289" sldId="276"/>
        </pc:sldMkLst>
        <pc:spChg chg="del mod">
          <ac:chgData name="Alejandro Schwartz" userId="S::alejandro.schwartz@bts.tech::9b6c3fe6-378d-4670-8e6f-58073b2f3af3" providerId="AD" clId="Web-{696E14F5-4F24-9998-CC4F-8AEF14FF6E52}" dt="2020-02-20T17:09:08.319" v="4"/>
          <ac:spMkLst>
            <pc:docMk/>
            <pc:sldMk cId="3116741289" sldId="276"/>
            <ac:spMk id="2" creationId="{EEC308B3-2A1A-4DF4-A3F8-6334D5589B5F}"/>
          </ac:spMkLst>
        </pc:spChg>
        <pc:spChg chg="del">
          <ac:chgData name="Alejandro Schwartz" userId="S::alejandro.schwartz@bts.tech::9b6c3fe6-378d-4670-8e6f-58073b2f3af3" providerId="AD" clId="Web-{696E14F5-4F24-9998-CC4F-8AEF14FF6E52}" dt="2020-02-20T17:09:14.960" v="6"/>
          <ac:spMkLst>
            <pc:docMk/>
            <pc:sldMk cId="3116741289" sldId="276"/>
            <ac:spMk id="3" creationId="{6DE381F3-EAF4-4CFC-8A87-932F379C1770}"/>
          </ac:spMkLst>
        </pc:spChg>
        <pc:spChg chg="add del mod">
          <ac:chgData name="Alejandro Schwartz" userId="S::alejandro.schwartz@bts.tech::9b6c3fe6-378d-4670-8e6f-58073b2f3af3" providerId="AD" clId="Web-{696E14F5-4F24-9998-CC4F-8AEF14FF6E52}" dt="2020-02-20T17:09:10.444" v="5"/>
          <ac:spMkLst>
            <pc:docMk/>
            <pc:sldMk cId="3116741289" sldId="276"/>
            <ac:spMk id="5" creationId="{74778018-368C-43BA-958E-D117E392E24C}"/>
          </ac:spMkLst>
        </pc:spChg>
        <pc:spChg chg="add del mod">
          <ac:chgData name="Alejandro Schwartz" userId="S::alejandro.schwartz@bts.tech::9b6c3fe6-378d-4670-8e6f-58073b2f3af3" providerId="AD" clId="Web-{696E14F5-4F24-9998-CC4F-8AEF14FF6E52}" dt="2020-02-20T17:09:18.257" v="7"/>
          <ac:spMkLst>
            <pc:docMk/>
            <pc:sldMk cId="3116741289" sldId="276"/>
            <ac:spMk id="7" creationId="{D90AC7FE-D987-45E3-912A-3B2C7C55AAD6}"/>
          </ac:spMkLst>
        </pc:spChg>
      </pc:sldChg>
      <pc:sldChg chg="addSp delSp modSp">
        <pc:chgData name="Alejandro Schwartz" userId="S::alejandro.schwartz@bts.tech::9b6c3fe6-378d-4670-8e6f-58073b2f3af3" providerId="AD" clId="Web-{696E14F5-4F24-9998-CC4F-8AEF14FF6E52}" dt="2020-02-20T18:04:32.623" v="125"/>
        <pc:sldMkLst>
          <pc:docMk/>
          <pc:sldMk cId="2973733544" sldId="277"/>
        </pc:sldMkLst>
        <pc:spChg chg="mod">
          <ac:chgData name="Alejandro Schwartz" userId="S::alejandro.schwartz@bts.tech::9b6c3fe6-378d-4670-8e6f-58073b2f3af3" providerId="AD" clId="Web-{696E14F5-4F24-9998-CC4F-8AEF14FF6E52}" dt="2020-02-20T18:04:32.623" v="125"/>
          <ac:spMkLst>
            <pc:docMk/>
            <pc:sldMk cId="2973733544" sldId="277"/>
            <ac:spMk id="2" creationId="{CA7021F6-9C97-4D3C-8E2A-6A9142E80C44}"/>
          </ac:spMkLst>
        </pc:spChg>
        <pc:spChg chg="mod">
          <ac:chgData name="Alejandro Schwartz" userId="S::alejandro.schwartz@bts.tech::9b6c3fe6-378d-4670-8e6f-58073b2f3af3" providerId="AD" clId="Web-{696E14F5-4F24-9998-CC4F-8AEF14FF6E52}" dt="2020-02-20T18:04:32.623" v="125"/>
          <ac:spMkLst>
            <pc:docMk/>
            <pc:sldMk cId="2973733544" sldId="277"/>
            <ac:spMk id="3" creationId="{4DE66B92-C708-4CC0-BDBF-F8607D0631D6}"/>
          </ac:spMkLst>
        </pc:spChg>
        <pc:spChg chg="del">
          <ac:chgData name="Alejandro Schwartz" userId="S::alejandro.schwartz@bts.tech::9b6c3fe6-378d-4670-8e6f-58073b2f3af3" providerId="AD" clId="Web-{696E14F5-4F24-9998-CC4F-8AEF14FF6E52}" dt="2020-02-20T18:04:32.623" v="125"/>
          <ac:spMkLst>
            <pc:docMk/>
            <pc:sldMk cId="2973733544" sldId="277"/>
            <ac:spMk id="9" creationId="{D3E17859-C5F0-476F-A082-A4CB8841DB24}"/>
          </ac:spMkLst>
        </pc:spChg>
        <pc:spChg chg="del">
          <ac:chgData name="Alejandro Schwartz" userId="S::alejandro.schwartz@bts.tech::9b6c3fe6-378d-4670-8e6f-58073b2f3af3" providerId="AD" clId="Web-{696E14F5-4F24-9998-CC4F-8AEF14FF6E52}" dt="2020-02-20T18:04:32.623" v="125"/>
          <ac:spMkLst>
            <pc:docMk/>
            <pc:sldMk cId="2973733544" sldId="277"/>
            <ac:spMk id="11" creationId="{70BEB1E7-2F88-40BC-B73D-42E5B6F80BFC}"/>
          </ac:spMkLst>
        </pc:spChg>
        <pc:spChg chg="del">
          <ac:chgData name="Alejandro Schwartz" userId="S::alejandro.schwartz@bts.tech::9b6c3fe6-378d-4670-8e6f-58073b2f3af3" providerId="AD" clId="Web-{696E14F5-4F24-9998-CC4F-8AEF14FF6E52}" dt="2020-02-20T18:04:32.623" v="125"/>
          <ac:spMkLst>
            <pc:docMk/>
            <pc:sldMk cId="2973733544" sldId="277"/>
            <ac:spMk id="13" creationId="{A7B99495-F43F-4D80-A44F-2CB4764EB90B}"/>
          </ac:spMkLst>
        </pc:spChg>
        <pc:spChg chg="add">
          <ac:chgData name="Alejandro Schwartz" userId="S::alejandro.schwartz@bts.tech::9b6c3fe6-378d-4670-8e6f-58073b2f3af3" providerId="AD" clId="Web-{696E14F5-4F24-9998-CC4F-8AEF14FF6E52}" dt="2020-02-20T18:04:32.623" v="125"/>
          <ac:spMkLst>
            <pc:docMk/>
            <pc:sldMk cId="2973733544" sldId="277"/>
            <ac:spMk id="18" creationId="{5DF40726-9B19-4165-9C26-757D16E19E23}"/>
          </ac:spMkLst>
        </pc:spChg>
        <pc:spChg chg="add">
          <ac:chgData name="Alejandro Schwartz" userId="S::alejandro.schwartz@bts.tech::9b6c3fe6-378d-4670-8e6f-58073b2f3af3" providerId="AD" clId="Web-{696E14F5-4F24-9998-CC4F-8AEF14FF6E52}" dt="2020-02-20T18:04:32.623" v="125"/>
          <ac:spMkLst>
            <pc:docMk/>
            <pc:sldMk cId="2973733544" sldId="277"/>
            <ac:spMk id="20" creationId="{2089CB41-F399-4AEB-980C-5BFB1049CBED}"/>
          </ac:spMkLst>
        </pc:spChg>
        <pc:spChg chg="add">
          <ac:chgData name="Alejandro Schwartz" userId="S::alejandro.schwartz@bts.tech::9b6c3fe6-378d-4670-8e6f-58073b2f3af3" providerId="AD" clId="Web-{696E14F5-4F24-9998-CC4F-8AEF14FF6E52}" dt="2020-02-20T18:04:32.623" v="125"/>
          <ac:spMkLst>
            <pc:docMk/>
            <pc:sldMk cId="2973733544" sldId="277"/>
            <ac:spMk id="22" creationId="{1BFC967B-3DD6-463D-9DB9-6E4419AE0DAA}"/>
          </ac:spMkLst>
        </pc:spChg>
        <pc:picChg chg="mod">
          <ac:chgData name="Alejandro Schwartz" userId="S::alejandro.schwartz@bts.tech::9b6c3fe6-378d-4670-8e6f-58073b2f3af3" providerId="AD" clId="Web-{696E14F5-4F24-9998-CC4F-8AEF14FF6E52}" dt="2020-02-20T18:04:32.623" v="125"/>
          <ac:picMkLst>
            <pc:docMk/>
            <pc:sldMk cId="2973733544" sldId="277"/>
            <ac:picMk id="4" creationId="{E10FF9F6-2407-4CD3-91E3-05C9AE4C174E}"/>
          </ac:picMkLst>
        </pc:picChg>
      </pc:sldChg>
      <pc:sldChg chg="addSp delSp modSp add replId">
        <pc:chgData name="Alejandro Schwartz" userId="S::alejandro.schwartz@bts.tech::9b6c3fe6-378d-4670-8e6f-58073b2f3af3" providerId="AD" clId="Web-{696E14F5-4F24-9998-CC4F-8AEF14FF6E52}" dt="2020-02-20T17:13:05.816" v="25" actId="1076"/>
        <pc:sldMkLst>
          <pc:docMk/>
          <pc:sldMk cId="1345301302" sldId="278"/>
        </pc:sldMkLst>
        <pc:spChg chg="del">
          <ac:chgData name="Alejandro Schwartz" userId="S::alejandro.schwartz@bts.tech::9b6c3fe6-378d-4670-8e6f-58073b2f3af3" providerId="AD" clId="Web-{696E14F5-4F24-9998-CC4F-8AEF14FF6E52}" dt="2020-02-20T17:11:48.317" v="17"/>
          <ac:spMkLst>
            <pc:docMk/>
            <pc:sldMk cId="1345301302" sldId="278"/>
            <ac:spMk id="3" creationId="{61214EF4-A30E-4AB5-9520-4F1EA26F0A53}"/>
          </ac:spMkLst>
        </pc:spChg>
        <pc:picChg chg="add mod ord">
          <ac:chgData name="Alejandro Schwartz" userId="S::alejandro.schwartz@bts.tech::9b6c3fe6-378d-4670-8e6f-58073b2f3af3" providerId="AD" clId="Web-{696E14F5-4F24-9998-CC4F-8AEF14FF6E52}" dt="2020-02-20T17:13:05.816" v="25" actId="1076"/>
          <ac:picMkLst>
            <pc:docMk/>
            <pc:sldMk cId="1345301302" sldId="278"/>
            <ac:picMk id="4" creationId="{8AE3CD50-0D22-4849-8BF4-579B38AD6D31}"/>
          </ac:picMkLst>
        </pc:picChg>
        <pc:picChg chg="add mod">
          <ac:chgData name="Alejandro Schwartz" userId="S::alejandro.schwartz@bts.tech::9b6c3fe6-378d-4670-8e6f-58073b2f3af3" providerId="AD" clId="Web-{696E14F5-4F24-9998-CC4F-8AEF14FF6E52}" dt="2020-02-20T17:13:03.738" v="24" actId="1076"/>
          <ac:picMkLst>
            <pc:docMk/>
            <pc:sldMk cId="1345301302" sldId="278"/>
            <ac:picMk id="6" creationId="{3961AB72-B114-4C96-BAE4-0D8BAC62EBE3}"/>
          </ac:picMkLst>
        </pc:picChg>
      </pc:sldChg>
      <pc:sldChg chg="addSp delSp modSp add replId">
        <pc:chgData name="Alejandro Schwartz" userId="S::alejandro.schwartz@bts.tech::9b6c3fe6-378d-4670-8e6f-58073b2f3af3" providerId="AD" clId="Web-{696E14F5-4F24-9998-CC4F-8AEF14FF6E52}" dt="2020-02-20T17:18:38.672" v="37" actId="1076"/>
        <pc:sldMkLst>
          <pc:docMk/>
          <pc:sldMk cId="3291850430" sldId="279"/>
        </pc:sldMkLst>
        <pc:spChg chg="del">
          <ac:chgData name="Alejandro Schwartz" userId="S::alejandro.schwartz@bts.tech::9b6c3fe6-378d-4670-8e6f-58073b2f3af3" providerId="AD" clId="Web-{696E14F5-4F24-9998-CC4F-8AEF14FF6E52}" dt="2020-02-20T17:18:00.313" v="28"/>
          <ac:spMkLst>
            <pc:docMk/>
            <pc:sldMk cId="3291850430" sldId="279"/>
            <ac:spMk id="3" creationId="{61214EF4-A30E-4AB5-9520-4F1EA26F0A53}"/>
          </ac:spMkLst>
        </pc:spChg>
        <pc:picChg chg="add mod ord">
          <ac:chgData name="Alejandro Schwartz" userId="S::alejandro.schwartz@bts.tech::9b6c3fe6-378d-4670-8e6f-58073b2f3af3" providerId="AD" clId="Web-{696E14F5-4F24-9998-CC4F-8AEF14FF6E52}" dt="2020-02-20T17:18:38.672" v="37" actId="1076"/>
          <ac:picMkLst>
            <pc:docMk/>
            <pc:sldMk cId="3291850430" sldId="279"/>
            <ac:picMk id="4" creationId="{0579675B-748F-4CB8-AA5E-ABEFAC32E115}"/>
          </ac:picMkLst>
        </pc:picChg>
        <pc:picChg chg="add mod ord">
          <ac:chgData name="Alejandro Schwartz" userId="S::alejandro.schwartz@bts.tech::9b6c3fe6-378d-4670-8e6f-58073b2f3af3" providerId="AD" clId="Web-{696E14F5-4F24-9998-CC4F-8AEF14FF6E52}" dt="2020-02-20T17:18:31.766" v="35"/>
          <ac:picMkLst>
            <pc:docMk/>
            <pc:sldMk cId="3291850430" sldId="279"/>
            <ac:picMk id="6" creationId="{296ED143-0977-4913-812A-5F662EC376B4}"/>
          </ac:picMkLst>
        </pc:picChg>
      </pc:sldChg>
      <pc:sldChg chg="addSp delSp modSp add replId">
        <pc:chgData name="Alejandro Schwartz" userId="S::alejandro.schwartz@bts.tech::9b6c3fe6-378d-4670-8e6f-58073b2f3af3" providerId="AD" clId="Web-{696E14F5-4F24-9998-CC4F-8AEF14FF6E52}" dt="2020-02-20T17:20:39.655" v="56" actId="1076"/>
        <pc:sldMkLst>
          <pc:docMk/>
          <pc:sldMk cId="3808044563" sldId="281"/>
        </pc:sldMkLst>
        <pc:spChg chg="del">
          <ac:chgData name="Alejandro Schwartz" userId="S::alejandro.schwartz@bts.tech::9b6c3fe6-378d-4670-8e6f-58073b2f3af3" providerId="AD" clId="Web-{696E14F5-4F24-9998-CC4F-8AEF14FF6E52}" dt="2020-02-20T17:18:53.984" v="38"/>
          <ac:spMkLst>
            <pc:docMk/>
            <pc:sldMk cId="3808044563" sldId="281"/>
            <ac:spMk id="3" creationId="{61214EF4-A30E-4AB5-9520-4F1EA26F0A53}"/>
          </ac:spMkLst>
        </pc:spChg>
        <pc:picChg chg="add mod ord modCrop">
          <ac:chgData name="Alejandro Schwartz" userId="S::alejandro.schwartz@bts.tech::9b6c3fe6-378d-4670-8e6f-58073b2f3af3" providerId="AD" clId="Web-{696E14F5-4F24-9998-CC4F-8AEF14FF6E52}" dt="2020-02-20T17:19:43.265" v="44"/>
          <ac:picMkLst>
            <pc:docMk/>
            <pc:sldMk cId="3808044563" sldId="281"/>
            <ac:picMk id="4" creationId="{5759F1A5-2B0C-4B5C-B28C-2D208FFCF500}"/>
          </ac:picMkLst>
        </pc:picChg>
        <pc:picChg chg="add mod modCrop">
          <ac:chgData name="Alejandro Schwartz" userId="S::alejandro.schwartz@bts.tech::9b6c3fe6-378d-4670-8e6f-58073b2f3af3" providerId="AD" clId="Web-{696E14F5-4F24-9998-CC4F-8AEF14FF6E52}" dt="2020-02-20T17:19:59.952" v="48"/>
          <ac:picMkLst>
            <pc:docMk/>
            <pc:sldMk cId="3808044563" sldId="281"/>
            <ac:picMk id="6" creationId="{87026F18-636C-4DAF-9E6E-2C326340F5FF}"/>
          </ac:picMkLst>
        </pc:picChg>
        <pc:picChg chg="add mod">
          <ac:chgData name="Alejandro Schwartz" userId="S::alejandro.schwartz@bts.tech::9b6c3fe6-378d-4670-8e6f-58073b2f3af3" providerId="AD" clId="Web-{696E14F5-4F24-9998-CC4F-8AEF14FF6E52}" dt="2020-02-20T17:20:39.655" v="56" actId="1076"/>
          <ac:picMkLst>
            <pc:docMk/>
            <pc:sldMk cId="3808044563" sldId="281"/>
            <ac:picMk id="8" creationId="{BC8B2FA5-0404-4995-A22E-4A604F7441FB}"/>
          </ac:picMkLst>
        </pc:picChg>
        <pc:picChg chg="add mod">
          <ac:chgData name="Alejandro Schwartz" userId="S::alejandro.schwartz@bts.tech::9b6c3fe6-378d-4670-8e6f-58073b2f3af3" providerId="AD" clId="Web-{696E14F5-4F24-9998-CC4F-8AEF14FF6E52}" dt="2020-02-20T17:20:31.920" v="53" actId="1076"/>
          <ac:picMkLst>
            <pc:docMk/>
            <pc:sldMk cId="3808044563" sldId="281"/>
            <ac:picMk id="10" creationId="{5643AB52-7F92-4009-9DDA-471355C5DC87}"/>
          </ac:picMkLst>
        </pc:picChg>
      </pc:sldChg>
      <pc:sldChg chg="addSp delSp modSp add mod ord replId setBg">
        <pc:chgData name="Alejandro Schwartz" userId="S::alejandro.schwartz@bts.tech::9b6c3fe6-378d-4670-8e6f-58073b2f3af3" providerId="AD" clId="Web-{696E14F5-4F24-9998-CC4F-8AEF14FF6E52}" dt="2020-02-20T18:16:17.944" v="138" actId="14100"/>
        <pc:sldMkLst>
          <pc:docMk/>
          <pc:sldMk cId="111858369" sldId="282"/>
        </pc:sldMkLst>
        <pc:spChg chg="mod ord">
          <ac:chgData name="Alejandro Schwartz" userId="S::alejandro.schwartz@bts.tech::9b6c3fe6-378d-4670-8e6f-58073b2f3af3" providerId="AD" clId="Web-{696E14F5-4F24-9998-CC4F-8AEF14FF6E52}" dt="2020-02-20T18:16:17.944" v="138" actId="14100"/>
          <ac:spMkLst>
            <pc:docMk/>
            <pc:sldMk cId="111858369" sldId="282"/>
            <ac:spMk id="2" creationId="{04872890-C212-47A6-9F8A-BE13FC788F47}"/>
          </ac:spMkLst>
        </pc:spChg>
        <pc:spChg chg="del">
          <ac:chgData name="Alejandro Schwartz" userId="S::alejandro.schwartz@bts.tech::9b6c3fe6-378d-4670-8e6f-58073b2f3af3" providerId="AD" clId="Web-{696E14F5-4F24-9998-CC4F-8AEF14FF6E52}" dt="2020-02-20T17:25:53.463" v="57"/>
          <ac:spMkLst>
            <pc:docMk/>
            <pc:sldMk cId="111858369" sldId="282"/>
            <ac:spMk id="3" creationId="{61214EF4-A30E-4AB5-9520-4F1EA26F0A53}"/>
          </ac:spMkLst>
        </pc:spChg>
        <pc:spChg chg="add">
          <ac:chgData name="Alejandro Schwartz" userId="S::alejandro.schwartz@bts.tech::9b6c3fe6-378d-4670-8e6f-58073b2f3af3" providerId="AD" clId="Web-{696E14F5-4F24-9998-CC4F-8AEF14FF6E52}" dt="2020-02-20T18:15:45.851" v="130"/>
          <ac:spMkLst>
            <pc:docMk/>
            <pc:sldMk cId="111858369" sldId="282"/>
            <ac:spMk id="6" creationId="{E8DD5C69-4981-4672-BD86-70C2C22FBC4D}"/>
          </ac:spMkLst>
        </pc:spChg>
        <pc:spChg chg="add">
          <ac:chgData name="Alejandro Schwartz" userId="S::alejandro.schwartz@bts.tech::9b6c3fe6-378d-4670-8e6f-58073b2f3af3" providerId="AD" clId="Web-{696E14F5-4F24-9998-CC4F-8AEF14FF6E52}" dt="2020-02-20T18:15:45.851" v="130"/>
          <ac:spMkLst>
            <pc:docMk/>
            <pc:sldMk cId="111858369" sldId="282"/>
            <ac:spMk id="7" creationId="{FDCA16AE-A9B0-4EF4-A3A1-883C17E1FA45}"/>
          </ac:spMkLst>
        </pc:spChg>
        <pc:spChg chg="add del">
          <ac:chgData name="Alejandro Schwartz" userId="S::alejandro.schwartz@bts.tech::9b6c3fe6-378d-4670-8e6f-58073b2f3af3" providerId="AD" clId="Web-{696E14F5-4F24-9998-CC4F-8AEF14FF6E52}" dt="2020-02-20T18:15:40.445" v="127"/>
          <ac:spMkLst>
            <pc:docMk/>
            <pc:sldMk cId="111858369" sldId="282"/>
            <ac:spMk id="8" creationId="{9EA765E4-6481-47E4-84FD-580B7E7C8868}"/>
          </ac:spMkLst>
        </pc:spChg>
        <pc:spChg chg="add del">
          <ac:chgData name="Alejandro Schwartz" userId="S::alejandro.schwartz@bts.tech::9b6c3fe6-378d-4670-8e6f-58073b2f3af3" providerId="AD" clId="Web-{696E14F5-4F24-9998-CC4F-8AEF14FF6E52}" dt="2020-02-20T18:15:45.648" v="129"/>
          <ac:spMkLst>
            <pc:docMk/>
            <pc:sldMk cId="111858369" sldId="282"/>
            <ac:spMk id="9" creationId="{155D7866-985D-4D23-BF0E-72CA30F5C7E9}"/>
          </ac:spMkLst>
        </pc:spChg>
        <pc:spChg chg="add del">
          <ac:chgData name="Alejandro Schwartz" userId="S::alejandro.schwartz@bts.tech::9b6c3fe6-378d-4670-8e6f-58073b2f3af3" providerId="AD" clId="Web-{696E14F5-4F24-9998-CC4F-8AEF14FF6E52}" dt="2020-02-20T18:15:45.648" v="129"/>
          <ac:spMkLst>
            <pc:docMk/>
            <pc:sldMk cId="111858369" sldId="282"/>
            <ac:spMk id="11" creationId="{0ADDB668-2CA4-4D2B-9C34-3487CA330BA8}"/>
          </ac:spMkLst>
        </pc:spChg>
        <pc:spChg chg="add del">
          <ac:chgData name="Alejandro Schwartz" userId="S::alejandro.schwartz@bts.tech::9b6c3fe6-378d-4670-8e6f-58073b2f3af3" providerId="AD" clId="Web-{696E14F5-4F24-9998-CC4F-8AEF14FF6E52}" dt="2020-02-20T18:15:45.648" v="129"/>
          <ac:spMkLst>
            <pc:docMk/>
            <pc:sldMk cId="111858369" sldId="282"/>
            <ac:spMk id="13" creationId="{2568BC19-F052-4108-93E1-6A3D1DEC072F}"/>
          </ac:spMkLst>
        </pc:spChg>
        <pc:spChg chg="add del">
          <ac:chgData name="Alejandro Schwartz" userId="S::alejandro.schwartz@bts.tech::9b6c3fe6-378d-4670-8e6f-58073b2f3af3" providerId="AD" clId="Web-{696E14F5-4F24-9998-CC4F-8AEF14FF6E52}" dt="2020-02-20T18:15:45.648" v="129"/>
          <ac:spMkLst>
            <pc:docMk/>
            <pc:sldMk cId="111858369" sldId="282"/>
            <ac:spMk id="15" creationId="{D5FD337D-4D6B-4C8B-B6F5-121097E09881}"/>
          </ac:spMkLst>
        </pc:spChg>
        <pc:picChg chg="add mod ord">
          <ac:chgData name="Alejandro Schwartz" userId="S::alejandro.schwartz@bts.tech::9b6c3fe6-378d-4670-8e6f-58073b2f3af3" providerId="AD" clId="Web-{696E14F5-4F24-9998-CC4F-8AEF14FF6E52}" dt="2020-02-20T18:15:45.851" v="130"/>
          <ac:picMkLst>
            <pc:docMk/>
            <pc:sldMk cId="111858369" sldId="282"/>
            <ac:picMk id="4" creationId="{ECE4D58D-E567-48FC-BB80-4EAF6A680240}"/>
          </ac:picMkLst>
        </pc:picChg>
      </pc:sldChg>
      <pc:sldChg chg="addSp delSp modSp add replId">
        <pc:chgData name="Alejandro Schwartz" userId="S::alejandro.schwartz@bts.tech::9b6c3fe6-378d-4670-8e6f-58073b2f3af3" providerId="AD" clId="Web-{696E14F5-4F24-9998-CC4F-8AEF14FF6E52}" dt="2020-02-20T17:32:16.068" v="98"/>
        <pc:sldMkLst>
          <pc:docMk/>
          <pc:sldMk cId="3368587940" sldId="283"/>
        </pc:sldMkLst>
        <pc:spChg chg="mod">
          <ac:chgData name="Alejandro Schwartz" userId="S::alejandro.schwartz@bts.tech::9b6c3fe6-378d-4670-8e6f-58073b2f3af3" providerId="AD" clId="Web-{696E14F5-4F24-9998-CC4F-8AEF14FF6E52}" dt="2020-02-20T17:26:14.494" v="95" actId="20577"/>
          <ac:spMkLst>
            <pc:docMk/>
            <pc:sldMk cId="3368587940" sldId="283"/>
            <ac:spMk id="2" creationId="{04872890-C212-47A6-9F8A-BE13FC788F47}"/>
          </ac:spMkLst>
        </pc:spChg>
        <pc:spChg chg="add del mod">
          <ac:chgData name="Alejandro Schwartz" userId="S::alejandro.schwartz@bts.tech::9b6c3fe6-378d-4670-8e6f-58073b2f3af3" providerId="AD" clId="Web-{696E14F5-4F24-9998-CC4F-8AEF14FF6E52}" dt="2020-02-20T17:32:16.068" v="98"/>
          <ac:spMkLst>
            <pc:docMk/>
            <pc:sldMk cId="3368587940" sldId="283"/>
            <ac:spMk id="5" creationId="{C47500D2-41A9-4FD6-B0B5-89AC28891920}"/>
          </ac:spMkLst>
        </pc:spChg>
        <pc:picChg chg="del">
          <ac:chgData name="Alejandro Schwartz" userId="S::alejandro.schwartz@bts.tech::9b6c3fe6-378d-4670-8e6f-58073b2f3af3" providerId="AD" clId="Web-{696E14F5-4F24-9998-CC4F-8AEF14FF6E52}" dt="2020-02-20T17:26:09.448" v="94"/>
          <ac:picMkLst>
            <pc:docMk/>
            <pc:sldMk cId="3368587940" sldId="283"/>
            <ac:picMk id="4" creationId="{ECE4D58D-E567-48FC-BB80-4EAF6A680240}"/>
          </ac:picMkLst>
        </pc:picChg>
        <pc:picChg chg="add mod ord">
          <ac:chgData name="Alejandro Schwartz" userId="S::alejandro.schwartz@bts.tech::9b6c3fe6-378d-4670-8e6f-58073b2f3af3" providerId="AD" clId="Web-{696E14F5-4F24-9998-CC4F-8AEF14FF6E52}" dt="2020-02-20T17:32:16.068" v="98"/>
          <ac:picMkLst>
            <pc:docMk/>
            <pc:sldMk cId="3368587940" sldId="283"/>
            <ac:picMk id="6" creationId="{C5AD7C0B-D7D8-479E-B75B-38B2FD1C27EF}"/>
          </ac:picMkLst>
        </pc:picChg>
      </pc:sldChg>
      <pc:sldChg chg="addSp delSp modSp add replId">
        <pc:chgData name="Alejandro Schwartz" userId="S::alejandro.schwartz@bts.tech::9b6c3fe6-378d-4670-8e6f-58073b2f3af3" providerId="AD" clId="Web-{696E14F5-4F24-9998-CC4F-8AEF14FF6E52}" dt="2020-02-20T17:52:54.053" v="115" actId="14100"/>
        <pc:sldMkLst>
          <pc:docMk/>
          <pc:sldMk cId="2627083584" sldId="285"/>
        </pc:sldMkLst>
        <pc:spChg chg="del">
          <ac:chgData name="Alejandro Schwartz" userId="S::alejandro.schwartz@bts.tech::9b6c3fe6-378d-4670-8e6f-58073b2f3af3" providerId="AD" clId="Web-{696E14F5-4F24-9998-CC4F-8AEF14FF6E52}" dt="2020-02-20T17:52:42.038" v="113"/>
          <ac:spMkLst>
            <pc:docMk/>
            <pc:sldMk cId="2627083584" sldId="285"/>
            <ac:spMk id="2" creationId="{04872890-C212-47A6-9F8A-BE13FC788F47}"/>
          </ac:spMkLst>
        </pc:spChg>
        <pc:spChg chg="add del mod">
          <ac:chgData name="Alejandro Schwartz" userId="S::alejandro.schwartz@bts.tech::9b6c3fe6-378d-4670-8e6f-58073b2f3af3" providerId="AD" clId="Web-{696E14F5-4F24-9998-CC4F-8AEF14FF6E52}" dt="2020-02-20T17:33:41.145" v="103"/>
          <ac:spMkLst>
            <pc:docMk/>
            <pc:sldMk cId="2627083584" sldId="285"/>
            <ac:spMk id="4" creationId="{A2A70F6F-79C7-4496-8C99-DD5858590E17}"/>
          </ac:spMkLst>
        </pc:spChg>
        <pc:picChg chg="add mod ord">
          <ac:chgData name="Alejandro Schwartz" userId="S::alejandro.schwartz@bts.tech::9b6c3fe6-378d-4670-8e6f-58073b2f3af3" providerId="AD" clId="Web-{696E14F5-4F24-9998-CC4F-8AEF14FF6E52}" dt="2020-02-20T17:52:54.053" v="115" actId="14100"/>
          <ac:picMkLst>
            <pc:docMk/>
            <pc:sldMk cId="2627083584" sldId="285"/>
            <ac:picMk id="5" creationId="{B66F9527-90EF-4E24-AB8B-1D7DF7544049}"/>
          </ac:picMkLst>
        </pc:picChg>
        <pc:picChg chg="del">
          <ac:chgData name="Alejandro Schwartz" userId="S::alejandro.schwartz@bts.tech::9b6c3fe6-378d-4670-8e6f-58073b2f3af3" providerId="AD" clId="Web-{696E14F5-4F24-9998-CC4F-8AEF14FF6E52}" dt="2020-02-20T17:32:28.537" v="100"/>
          <ac:picMkLst>
            <pc:docMk/>
            <pc:sldMk cId="2627083584" sldId="285"/>
            <ac:picMk id="6" creationId="{C5AD7C0B-D7D8-479E-B75B-38B2FD1C27EF}"/>
          </ac:picMkLst>
        </pc:picChg>
      </pc:sldChg>
      <pc:sldChg chg="addSp delSp modSp add mod replId setBg">
        <pc:chgData name="Alejandro Schwartz" userId="S::alejandro.schwartz@bts.tech::9b6c3fe6-378d-4670-8e6f-58073b2f3af3" providerId="AD" clId="Web-{696E14F5-4F24-9998-CC4F-8AEF14FF6E52}" dt="2020-02-20T17:54:12.052" v="122" actId="1076"/>
        <pc:sldMkLst>
          <pc:docMk/>
          <pc:sldMk cId="3439396641" sldId="286"/>
        </pc:sldMkLst>
        <pc:spChg chg="del">
          <ac:chgData name="Alejandro Schwartz" userId="S::alejandro.schwartz@bts.tech::9b6c3fe6-378d-4670-8e6f-58073b2f3af3" providerId="AD" clId="Web-{696E14F5-4F24-9998-CC4F-8AEF14FF6E52}" dt="2020-02-20T17:53:10.381" v="116"/>
          <ac:spMkLst>
            <pc:docMk/>
            <pc:sldMk cId="3439396641" sldId="286"/>
            <ac:spMk id="2" creationId="{04872890-C212-47A6-9F8A-BE13FC788F47}"/>
          </ac:spMkLst>
        </pc:spChg>
        <pc:spChg chg="del">
          <ac:chgData name="Alejandro Schwartz" userId="S::alejandro.schwartz@bts.tech::9b6c3fe6-378d-4670-8e6f-58073b2f3af3" providerId="AD" clId="Web-{696E14F5-4F24-9998-CC4F-8AEF14FF6E52}" dt="2020-02-20T17:33:52.223" v="104"/>
          <ac:spMkLst>
            <pc:docMk/>
            <pc:sldMk cId="3439396641" sldId="286"/>
            <ac:spMk id="4" creationId="{A2A70F6F-79C7-4496-8C99-DD5858590E17}"/>
          </ac:spMkLst>
        </pc:spChg>
        <pc:spChg chg="add del">
          <ac:chgData name="Alejandro Schwartz" userId="S::alejandro.schwartz@bts.tech::9b6c3fe6-378d-4670-8e6f-58073b2f3af3" providerId="AD" clId="Web-{696E14F5-4F24-9998-CC4F-8AEF14FF6E52}" dt="2020-02-20T17:53:40.303" v="118"/>
          <ac:spMkLst>
            <pc:docMk/>
            <pc:sldMk cId="3439396641" sldId="286"/>
            <ac:spMk id="10" creationId="{13248033-3BF2-437F-8203-7169F7E93FF6}"/>
          </ac:spMkLst>
        </pc:spChg>
        <pc:spChg chg="add del">
          <ac:chgData name="Alejandro Schwartz" userId="S::alejandro.schwartz@bts.tech::9b6c3fe6-378d-4670-8e6f-58073b2f3af3" providerId="AD" clId="Web-{696E14F5-4F24-9998-CC4F-8AEF14FF6E52}" dt="2020-02-20T17:53:45.709" v="119"/>
          <ac:spMkLst>
            <pc:docMk/>
            <pc:sldMk cId="3439396641" sldId="286"/>
            <ac:spMk id="13" creationId="{5AAE9118-0436-4488-AC4A-C14DF6A7B6B1}"/>
          </ac:spMkLst>
        </pc:spChg>
        <pc:spChg chg="add del">
          <ac:chgData name="Alejandro Schwartz" userId="S::alejandro.schwartz@bts.tech::9b6c3fe6-378d-4670-8e6f-58073b2f3af3" providerId="AD" clId="Web-{696E14F5-4F24-9998-CC4F-8AEF14FF6E52}" dt="2020-02-20T17:53:45.709" v="119"/>
          <ac:spMkLst>
            <pc:docMk/>
            <pc:sldMk cId="3439396641" sldId="286"/>
            <ac:spMk id="15" creationId="{48AADC38-41AB-482C-B8C3-6B9CD91B678A}"/>
          </ac:spMkLst>
        </pc:spChg>
        <pc:picChg chg="add mod ord">
          <ac:chgData name="Alejandro Schwartz" userId="S::alejandro.schwartz@bts.tech::9b6c3fe6-378d-4670-8e6f-58073b2f3af3" providerId="AD" clId="Web-{696E14F5-4F24-9998-CC4F-8AEF14FF6E52}" dt="2020-02-20T17:54:05.631" v="121" actId="1076"/>
          <ac:picMkLst>
            <pc:docMk/>
            <pc:sldMk cId="3439396641" sldId="286"/>
            <ac:picMk id="3" creationId="{D385385A-7FAB-4AE8-896F-D3DFD46CEB11}"/>
          </ac:picMkLst>
        </pc:picChg>
        <pc:picChg chg="add mod">
          <ac:chgData name="Alejandro Schwartz" userId="S::alejandro.schwartz@bts.tech::9b6c3fe6-378d-4670-8e6f-58073b2f3af3" providerId="AD" clId="Web-{696E14F5-4F24-9998-CC4F-8AEF14FF6E52}" dt="2020-02-20T17:54:12.052" v="122" actId="1076"/>
          <ac:picMkLst>
            <pc:docMk/>
            <pc:sldMk cId="3439396641" sldId="286"/>
            <ac:picMk id="6" creationId="{7758F94E-63AD-46F3-8B33-CA0E74B6315E}"/>
          </ac:picMkLst>
        </pc:picChg>
      </pc:sldChg>
      <pc:sldChg chg="addSp delSp modSp add del ord replId">
        <pc:chgData name="Alejandro Schwartz" userId="S::alejandro.schwartz@bts.tech::9b6c3fe6-378d-4670-8e6f-58073b2f3af3" providerId="AD" clId="Web-{696E14F5-4F24-9998-CC4F-8AEF14FF6E52}" dt="2020-02-20T18:16:28.303" v="139"/>
        <pc:sldMkLst>
          <pc:docMk/>
          <pc:sldMk cId="3557547360" sldId="287"/>
        </pc:sldMkLst>
        <pc:spChg chg="del">
          <ac:chgData name="Alejandro Schwartz" userId="S::alejandro.schwartz@bts.tech::9b6c3fe6-378d-4670-8e6f-58073b2f3af3" providerId="AD" clId="Web-{696E14F5-4F24-9998-CC4F-8AEF14FF6E52}" dt="2020-02-20T17:34:04.911" v="105"/>
          <ac:spMkLst>
            <pc:docMk/>
            <pc:sldMk cId="3557547360" sldId="287"/>
            <ac:spMk id="4" creationId="{A2A70F6F-79C7-4496-8C99-DD5858590E17}"/>
          </ac:spMkLst>
        </pc:spChg>
        <pc:spChg chg="add mod">
          <ac:chgData name="Alejandro Schwartz" userId="S::alejandro.schwartz@bts.tech::9b6c3fe6-378d-4670-8e6f-58073b2f3af3" providerId="AD" clId="Web-{696E14F5-4F24-9998-CC4F-8AEF14FF6E52}" dt="2020-02-20T17:34:41.316" v="108"/>
          <ac:spMkLst>
            <pc:docMk/>
            <pc:sldMk cId="3557547360" sldId="287"/>
            <ac:spMk id="7" creationId="{A7E63D63-96CD-4689-A037-D4AFC6317ACD}"/>
          </ac:spMkLst>
        </pc:spChg>
        <pc:picChg chg="add del mod ord">
          <ac:chgData name="Alejandro Schwartz" userId="S::alejandro.schwartz@bts.tech::9b6c3fe6-378d-4670-8e6f-58073b2f3af3" providerId="AD" clId="Web-{696E14F5-4F24-9998-CC4F-8AEF14FF6E52}" dt="2020-02-20T17:34:41.316" v="108"/>
          <ac:picMkLst>
            <pc:docMk/>
            <pc:sldMk cId="3557547360" sldId="287"/>
            <ac:picMk id="3" creationId="{D830A47D-43D5-46DB-A35D-D84432916048}"/>
          </ac:picMkLst>
        </pc:picChg>
      </pc:sldChg>
    </pc:docChg>
  </pc:docChgLst>
  <pc:docChgLst>
    <pc:chgData name="Marcel Rosenberger" userId="S::marcel.rosenberger@bts.tech::8a25adab-e4cd-4e09-963b-02ddfcf48fa6" providerId="AD" clId="Web-{676448C9-A084-25AA-3114-766DB19A850E}"/>
    <pc:docChg chg="addSld delSld modSld sldOrd">
      <pc:chgData name="Marcel Rosenberger" userId="S::marcel.rosenberger@bts.tech::8a25adab-e4cd-4e09-963b-02ddfcf48fa6" providerId="AD" clId="Web-{676448C9-A084-25AA-3114-766DB19A850E}" dt="2020-02-21T08:28:53.975" v="1467" actId="20577"/>
      <pc:docMkLst>
        <pc:docMk/>
      </pc:docMkLst>
      <pc:sldChg chg="addSp delSp modSp mod setClrOvrMap">
        <pc:chgData name="Marcel Rosenberger" userId="S::marcel.rosenberger@bts.tech::8a25adab-e4cd-4e09-963b-02ddfcf48fa6" providerId="AD" clId="Web-{676448C9-A084-25AA-3114-766DB19A850E}" dt="2020-02-21T08:28:31.179" v="1439" actId="20577"/>
        <pc:sldMkLst>
          <pc:docMk/>
          <pc:sldMk cId="109857222" sldId="256"/>
        </pc:sldMkLst>
        <pc:spChg chg="mod">
          <ac:chgData name="Marcel Rosenberger" userId="S::marcel.rosenberger@bts.tech::8a25adab-e4cd-4e09-963b-02ddfcf48fa6" providerId="AD" clId="Web-{676448C9-A084-25AA-3114-766DB19A850E}" dt="2020-02-21T08:28:31.179" v="143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5:44:26.682" v="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5:44:26.682" v="0"/>
          <ac:spMkLst>
            <pc:docMk/>
            <pc:sldMk cId="109857222" sldId="256"/>
            <ac:spMk id="20" creationId="{B0354608-2C0B-45C8-8C8B-8E3ED2EF58E4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5:44:26.682" v="0"/>
          <ac:spMkLst>
            <pc:docMk/>
            <pc:sldMk cId="109857222" sldId="256"/>
            <ac:spMk id="22" creationId="{A69EB637-CEDE-43AD-8B65-DDD63C08FB34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5:44:26.682" v="0"/>
          <ac:spMkLst>
            <pc:docMk/>
            <pc:sldMk cId="109857222" sldId="256"/>
            <ac:spMk id="24" creationId="{CDD7DB09-290B-4A1F-BFC1-51ED7C978ED6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5:44:26.682" v="0"/>
          <ac:spMkLst>
            <pc:docMk/>
            <pc:sldMk cId="109857222" sldId="256"/>
            <ac:spMk id="26" creationId="{B0FAED46-1BF7-48DB-980D-571CD2A30DC4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5:44:26.682" v="0"/>
          <ac:spMkLst>
            <pc:docMk/>
            <pc:sldMk cId="109857222" sldId="256"/>
            <ac:spMk id="31" creationId="{87CC2527-562A-4F69-B487-4371E5B243E7}"/>
          </ac:spMkLst>
        </pc:spChg>
        <pc:picChg chg="mod">
          <ac:chgData name="Marcel Rosenberger" userId="S::marcel.rosenberger@bts.tech::8a25adab-e4cd-4e09-963b-02ddfcf48fa6" providerId="AD" clId="Web-{676448C9-A084-25AA-3114-766DB19A850E}" dt="2020-02-20T15:44:26.682" v="0"/>
          <ac:picMkLst>
            <pc:docMk/>
            <pc:sldMk cId="109857222" sldId="256"/>
            <ac:picMk id="4" creationId="{4E405690-0681-4F2F-92B8-E3DA63F7CC86}"/>
          </ac:picMkLst>
        </pc:picChg>
        <pc:cxnChg chg="add">
          <ac:chgData name="Marcel Rosenberger" userId="S::marcel.rosenberger@bts.tech::8a25adab-e4cd-4e09-963b-02ddfcf48fa6" providerId="AD" clId="Web-{676448C9-A084-25AA-3114-766DB19A850E}" dt="2020-02-20T15:44:26.682" v="0"/>
          <ac:cxnSpMkLst>
            <pc:docMk/>
            <pc:sldMk cId="109857222" sldId="256"/>
            <ac:cxnSpMk id="33" creationId="{BCDAEC91-5BCE-4B55-9CC0-43EF94CB734B}"/>
          </ac:cxnSpMkLst>
        </pc:cxnChg>
      </pc:sldChg>
      <pc:sldChg chg="delSp">
        <pc:chgData name="Marcel Rosenberger" userId="S::marcel.rosenberger@bts.tech::8a25adab-e4cd-4e09-963b-02ddfcf48fa6" providerId="AD" clId="Web-{676448C9-A084-25AA-3114-766DB19A850E}" dt="2020-02-20T16:33:52.173" v="6"/>
        <pc:sldMkLst>
          <pc:docMk/>
          <pc:sldMk cId="359531142" sldId="257"/>
        </pc:sldMkLst>
        <pc:picChg chg="del">
          <ac:chgData name="Marcel Rosenberger" userId="S::marcel.rosenberger@bts.tech::8a25adab-e4cd-4e09-963b-02ddfcf48fa6" providerId="AD" clId="Web-{676448C9-A084-25AA-3114-766DB19A850E}" dt="2020-02-20T16:33:52.173" v="6"/>
          <ac:picMkLst>
            <pc:docMk/>
            <pc:sldMk cId="359531142" sldId="257"/>
            <ac:picMk id="39" creationId="{A5E1B294-E62E-4B61-842B-F33CF68195A2}"/>
          </ac:picMkLst>
        </pc:picChg>
      </pc:sldChg>
      <pc:sldChg chg="addSp delSp modSp mod setClrOvrMap">
        <pc:chgData name="Marcel Rosenberger" userId="S::marcel.rosenberger@bts.tech::8a25adab-e4cd-4e09-963b-02ddfcf48fa6" providerId="AD" clId="Web-{676448C9-A084-25AA-3114-766DB19A850E}" dt="2020-02-21T08:28:53.975" v="1466" actId="20577"/>
        <pc:sldMkLst>
          <pc:docMk/>
          <pc:sldMk cId="2743876513" sldId="258"/>
        </pc:sldMkLst>
        <pc:spChg chg="mod">
          <ac:chgData name="Marcel Rosenberger" userId="S::marcel.rosenberger@bts.tech::8a25adab-e4cd-4e09-963b-02ddfcf48fa6" providerId="AD" clId="Web-{676448C9-A084-25AA-3114-766DB19A850E}" dt="2020-02-21T08:28:53.975" v="1466" actId="20577"/>
          <ac:spMkLst>
            <pc:docMk/>
            <pc:sldMk cId="2743876513" sldId="258"/>
            <ac:spMk id="2" creationId="{EEC308B3-2A1A-4DF4-A3F8-6334D5589B5F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8:42:08.301" v="1391" actId="20577"/>
          <ac:spMkLst>
            <pc:docMk/>
            <pc:sldMk cId="2743876513" sldId="258"/>
            <ac:spMk id="3" creationId="{6DE381F3-EAF4-4CFC-8A87-932F379C1770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5:44:59.949" v="1"/>
          <ac:spMkLst>
            <pc:docMk/>
            <pc:sldMk cId="2743876513" sldId="258"/>
            <ac:spMk id="33" creationId="{C5E6CFF1-2F42-4E10-9A97-F116F46F53FE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5:44:59.949" v="1"/>
          <ac:spMkLst>
            <pc:docMk/>
            <pc:sldMk cId="2743876513" sldId="258"/>
            <ac:spMk id="39" creationId="{C607803A-4E99-444E-94F7-8785CDDF5849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5:44:59.949" v="1"/>
          <ac:spMkLst>
            <pc:docMk/>
            <pc:sldMk cId="2743876513" sldId="258"/>
            <ac:spMk id="41" creationId="{2989BE6A-C309-418E-8ADD-1616A980570D}"/>
          </ac:spMkLst>
        </pc:spChg>
        <pc:picChg chg="mod ord">
          <ac:chgData name="Marcel Rosenberger" userId="S::marcel.rosenberger@bts.tech::8a25adab-e4cd-4e09-963b-02ddfcf48fa6" providerId="AD" clId="Web-{676448C9-A084-25AA-3114-766DB19A850E}" dt="2020-02-20T15:44:59.949" v="1"/>
          <ac:picMkLst>
            <pc:docMk/>
            <pc:sldMk cId="2743876513" sldId="258"/>
            <ac:picMk id="7" creationId="{EFF286CB-3F87-4931-9FE0-F570496924A2}"/>
          </ac:picMkLst>
        </pc:picChg>
        <pc:cxnChg chg="del">
          <ac:chgData name="Marcel Rosenberger" userId="S::marcel.rosenberger@bts.tech::8a25adab-e4cd-4e09-963b-02ddfcf48fa6" providerId="AD" clId="Web-{676448C9-A084-25AA-3114-766DB19A850E}" dt="2020-02-20T15:44:59.949" v="1"/>
          <ac:cxnSpMkLst>
            <pc:docMk/>
            <pc:sldMk cId="2743876513" sldId="258"/>
            <ac:cxnSpMk id="34" creationId="{67182200-4859-4C8D-BCBB-55B245C28BA3}"/>
          </ac:cxnSpMkLst>
        </pc:cxnChg>
      </pc:sldChg>
      <pc:sldChg chg="addSp delSp modSp">
        <pc:chgData name="Marcel Rosenberger" userId="S::marcel.rosenberger@bts.tech::8a25adab-e4cd-4e09-963b-02ddfcf48fa6" providerId="AD" clId="Web-{676448C9-A084-25AA-3114-766DB19A850E}" dt="2020-02-20T17:13:05.626" v="296"/>
        <pc:sldMkLst>
          <pc:docMk/>
          <pc:sldMk cId="2841415838" sldId="260"/>
        </pc:sldMkLst>
        <pc:spChg chg="mod ord">
          <ac:chgData name="Marcel Rosenberger" userId="S::marcel.rosenberger@bts.tech::8a25adab-e4cd-4e09-963b-02ddfcf48fa6" providerId="AD" clId="Web-{676448C9-A084-25AA-3114-766DB19A850E}" dt="2020-02-20T17:13:05.626" v="296"/>
          <ac:spMkLst>
            <pc:docMk/>
            <pc:sldMk cId="2841415838" sldId="260"/>
            <ac:spMk id="3" creationId="{6DE381F3-EAF4-4CFC-8A87-932F379C1770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7:13:05.626" v="296"/>
          <ac:spMkLst>
            <pc:docMk/>
            <pc:sldMk cId="2841415838" sldId="260"/>
            <ac:spMk id="5" creationId="{8F8BDC75-3735-4A33-A129-2B8E54F3D300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7:12:22.705" v="288"/>
          <ac:spMkLst>
            <pc:docMk/>
            <pc:sldMk cId="2841415838" sldId="260"/>
            <ac:spMk id="6" creationId="{C582A481-46B4-4DC0-8AA5-04A800D71F86}"/>
          </ac:spMkLst>
        </pc:spChg>
        <pc:spChg chg="ord">
          <ac:chgData name="Marcel Rosenberger" userId="S::marcel.rosenberger@bts.tech::8a25adab-e4cd-4e09-963b-02ddfcf48fa6" providerId="AD" clId="Web-{676448C9-A084-25AA-3114-766DB19A850E}" dt="2020-02-20T17:12:37.080" v="292"/>
          <ac:spMkLst>
            <pc:docMk/>
            <pc:sldMk cId="2841415838" sldId="260"/>
            <ac:spMk id="7" creationId="{CD067B99-0D3D-46F5-8226-7E7BA904D27C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12:37.080" v="292"/>
          <ac:spMkLst>
            <pc:docMk/>
            <pc:sldMk cId="2841415838" sldId="260"/>
            <ac:spMk id="20" creationId="{3CD9DF72-87A3-404E-A828-84CBF11A8303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12:49.517" v="294"/>
          <ac:spMkLst>
            <pc:docMk/>
            <pc:sldMk cId="2841415838" sldId="260"/>
            <ac:spMk id="24" creationId="{D3E17859-C5F0-476F-A082-A4CB8841DB24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12:49.517" v="294"/>
          <ac:spMkLst>
            <pc:docMk/>
            <pc:sldMk cId="2841415838" sldId="260"/>
            <ac:spMk id="25" creationId="{70BEB1E7-2F88-40BC-B73D-42E5B6F80BFC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12:37.064" v="291"/>
          <ac:spMkLst>
            <pc:docMk/>
            <pc:sldMk cId="2841415838" sldId="260"/>
            <ac:spMk id="27" creationId="{3CD9DF72-87A3-404E-A828-84CBF11A8303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12:49.517" v="294"/>
          <ac:spMkLst>
            <pc:docMk/>
            <pc:sldMk cId="2841415838" sldId="260"/>
            <ac:spMk id="31" creationId="{A7B99495-F43F-4D80-A44F-2CB4764EB90B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13:05.626" v="296"/>
          <ac:spMkLst>
            <pc:docMk/>
            <pc:sldMk cId="2841415838" sldId="260"/>
            <ac:spMk id="36" creationId="{7A976E23-29EC-4E20-9EF6-B7CC4A8210C3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13:05.626" v="296"/>
          <ac:spMkLst>
            <pc:docMk/>
            <pc:sldMk cId="2841415838" sldId="260"/>
            <ac:spMk id="38" creationId="{DF5FCEC6-E657-46F1-925F-13ED192124CE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13:05.626" v="296"/>
          <ac:spMkLst>
            <pc:docMk/>
            <pc:sldMk cId="2841415838" sldId="260"/>
            <ac:spMk id="48" creationId="{FF0BDB76-BCEC-498E-BA26-C763CD9FA3E7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13:05.626" v="296"/>
          <ac:spMkLst>
            <pc:docMk/>
            <pc:sldMk cId="2841415838" sldId="260"/>
            <ac:spMk id="56" creationId="{1452CEF2-C9EC-4C15-99E4-C781AB08AB91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7:13:05.626" v="296"/>
          <ac:spMkLst>
            <pc:docMk/>
            <pc:sldMk cId="2841415838" sldId="260"/>
            <ac:spMk id="73" creationId="{D3E17859-C5F0-476F-A082-A4CB8841DB24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7:13:05.626" v="296"/>
          <ac:spMkLst>
            <pc:docMk/>
            <pc:sldMk cId="2841415838" sldId="260"/>
            <ac:spMk id="75" creationId="{70BEB1E7-2F88-40BC-B73D-42E5B6F80BFC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7:13:05.626" v="296"/>
          <ac:spMkLst>
            <pc:docMk/>
            <pc:sldMk cId="2841415838" sldId="260"/>
            <ac:spMk id="77" creationId="{A7B99495-F43F-4D80-A44F-2CB4764EB90B}"/>
          </ac:spMkLst>
        </pc:spChg>
        <pc:grpChg chg="add del">
          <ac:chgData name="Marcel Rosenberger" userId="S::marcel.rosenberger@bts.tech::8a25adab-e4cd-4e09-963b-02ddfcf48fa6" providerId="AD" clId="Web-{676448C9-A084-25AA-3114-766DB19A850E}" dt="2020-02-20T17:13:05.626" v="296"/>
          <ac:grpSpMkLst>
            <pc:docMk/>
            <pc:sldMk cId="2841415838" sldId="260"/>
            <ac:grpSpMk id="40" creationId="{2EEEBBCF-2738-42F5-ABD6-9881760263A7}"/>
          </ac:grpSpMkLst>
        </pc:grpChg>
        <pc:grpChg chg="add del">
          <ac:chgData name="Marcel Rosenberger" userId="S::marcel.rosenberger@bts.tech::8a25adab-e4cd-4e09-963b-02ddfcf48fa6" providerId="AD" clId="Web-{676448C9-A084-25AA-3114-766DB19A850E}" dt="2020-02-20T17:13:05.626" v="296"/>
          <ac:grpSpMkLst>
            <pc:docMk/>
            <pc:sldMk cId="2841415838" sldId="260"/>
            <ac:grpSpMk id="50" creationId="{DD8DF5DF-A251-4BC2-8965-4EDDD01FC56E}"/>
          </ac:grpSpMkLst>
        </pc:grpChg>
        <pc:grpChg chg="add del">
          <ac:chgData name="Marcel Rosenberger" userId="S::marcel.rosenberger@bts.tech::8a25adab-e4cd-4e09-963b-02ddfcf48fa6" providerId="AD" clId="Web-{676448C9-A084-25AA-3114-766DB19A850E}" dt="2020-02-20T17:13:05.626" v="296"/>
          <ac:grpSpMkLst>
            <pc:docMk/>
            <pc:sldMk cId="2841415838" sldId="260"/>
            <ac:grpSpMk id="58" creationId="{600459E6-26A3-4EAC-A34C-D0792D88CC26}"/>
          </ac:grpSpMkLst>
        </pc:grpChg>
        <pc:grpChg chg="add del">
          <ac:chgData name="Marcel Rosenberger" userId="S::marcel.rosenberger@bts.tech::8a25adab-e4cd-4e09-963b-02ddfcf48fa6" providerId="AD" clId="Web-{676448C9-A084-25AA-3114-766DB19A850E}" dt="2020-02-20T17:13:05.626" v="296"/>
          <ac:grpSpMkLst>
            <pc:docMk/>
            <pc:sldMk cId="2841415838" sldId="260"/>
            <ac:grpSpMk id="64" creationId="{298B576C-FDA2-46DE-8408-3A76DCF50655}"/>
          </ac:grpSpMkLst>
        </pc:grpChg>
        <pc:picChg chg="add mod ord">
          <ac:chgData name="Marcel Rosenberger" userId="S::marcel.rosenberger@bts.tech::8a25adab-e4cd-4e09-963b-02ddfcf48fa6" providerId="AD" clId="Web-{676448C9-A084-25AA-3114-766DB19A850E}" dt="2020-02-20T17:13:05.626" v="296"/>
          <ac:picMkLst>
            <pc:docMk/>
            <pc:sldMk cId="2841415838" sldId="260"/>
            <ac:picMk id="2" creationId="{38594CE9-E121-4450-92B4-C3F9C07B2D9F}"/>
          </ac:picMkLst>
        </pc:picChg>
        <pc:picChg chg="del">
          <ac:chgData name="Marcel Rosenberger" userId="S::marcel.rosenberger@bts.tech::8a25adab-e4cd-4e09-963b-02ddfcf48fa6" providerId="AD" clId="Web-{676448C9-A084-25AA-3114-766DB19A850E}" dt="2020-02-20T17:12:22.705" v="288"/>
          <ac:picMkLst>
            <pc:docMk/>
            <pc:sldMk cId="2841415838" sldId="260"/>
            <ac:picMk id="4" creationId="{388E70E9-30CD-4977-AC8B-99132F53C8E7}"/>
          </ac:picMkLst>
        </pc:picChg>
        <pc:cxnChg chg="add del">
          <ac:chgData name="Marcel Rosenberger" userId="S::marcel.rosenberger@bts.tech::8a25adab-e4cd-4e09-963b-02ddfcf48fa6" providerId="AD" clId="Web-{676448C9-A084-25AA-3114-766DB19A850E}" dt="2020-02-20T17:12:37.080" v="292"/>
          <ac:cxnSpMkLst>
            <pc:docMk/>
            <pc:sldMk cId="2841415838" sldId="260"/>
            <ac:cxnSpMk id="22" creationId="{20E3A342-4D61-4E3F-AF90-1AB42AEB96CC}"/>
          </ac:cxnSpMkLst>
        </pc:cxnChg>
        <pc:cxnChg chg="add del">
          <ac:chgData name="Marcel Rosenberger" userId="S::marcel.rosenberger@bts.tech::8a25adab-e4cd-4e09-963b-02ddfcf48fa6" providerId="AD" clId="Web-{676448C9-A084-25AA-3114-766DB19A850E}" dt="2020-02-20T17:12:37.064" v="291"/>
          <ac:cxnSpMkLst>
            <pc:docMk/>
            <pc:sldMk cId="2841415838" sldId="260"/>
            <ac:cxnSpMk id="29" creationId="{20E3A342-4D61-4E3F-AF90-1AB42AEB96CC}"/>
          </ac:cxnSpMkLst>
        </pc:cxnChg>
      </pc:sldChg>
      <pc:sldChg chg="modSp ord">
        <pc:chgData name="Marcel Rosenberger" userId="S::marcel.rosenberger@bts.tech::8a25adab-e4cd-4e09-963b-02ddfcf48fa6" providerId="AD" clId="Web-{676448C9-A084-25AA-3114-766DB19A850E}" dt="2020-02-20T18:25:50.361" v="1213" actId="20577"/>
        <pc:sldMkLst>
          <pc:docMk/>
          <pc:sldMk cId="3009606435" sldId="264"/>
        </pc:sldMkLst>
        <pc:spChg chg="mod">
          <ac:chgData name="Marcel Rosenberger" userId="S::marcel.rosenberger@bts.tech::8a25adab-e4cd-4e09-963b-02ddfcf48fa6" providerId="AD" clId="Web-{676448C9-A084-25AA-3114-766DB19A850E}" dt="2020-02-20T18:25:50.361" v="1213" actId="20577"/>
          <ac:spMkLst>
            <pc:docMk/>
            <pc:sldMk cId="3009606435" sldId="264"/>
            <ac:spMk id="3" creationId="{69396CBB-8D0E-400A-98DB-9177BE367EB8}"/>
          </ac:spMkLst>
        </pc:spChg>
      </pc:sldChg>
      <pc:sldChg chg="addSp delSp modSp mod setClrOvrMap">
        <pc:chgData name="Marcel Rosenberger" userId="S::marcel.rosenberger@bts.tech::8a25adab-e4cd-4e09-963b-02ddfcf48fa6" providerId="AD" clId="Web-{676448C9-A084-25AA-3114-766DB19A850E}" dt="2020-02-20T17:21:11.158" v="844" actId="14100"/>
        <pc:sldMkLst>
          <pc:docMk/>
          <pc:sldMk cId="2425866136" sldId="269"/>
        </pc:sldMkLst>
        <pc:spChg chg="mod">
          <ac:chgData name="Marcel Rosenberger" userId="S::marcel.rosenberger@bts.tech::8a25adab-e4cd-4e09-963b-02ddfcf48fa6" providerId="AD" clId="Web-{676448C9-A084-25AA-3114-766DB19A850E}" dt="2020-02-20T17:19:56.705" v="835" actId="1076"/>
          <ac:spMkLst>
            <pc:docMk/>
            <pc:sldMk cId="2425866136" sldId="269"/>
            <ac:spMk id="2" creationId="{327F5CB5-0BDB-4CEE-B244-2C879133FE18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7:21:11.158" v="844" actId="14100"/>
          <ac:spMkLst>
            <pc:docMk/>
            <pc:sldMk cId="2425866136" sldId="269"/>
            <ac:spMk id="3" creationId="{5EDA2511-762E-4313-A1EF-9901B6CB1403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5:45:42.667" v="2"/>
          <ac:spMkLst>
            <pc:docMk/>
            <pc:sldMk cId="2425866136" sldId="269"/>
            <ac:spMk id="17" creationId="{25D64C41-FF20-423C-9384-BFD12D27A2FA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5:45:42.667" v="2"/>
          <ac:spMkLst>
            <pc:docMk/>
            <pc:sldMk cId="2425866136" sldId="269"/>
            <ac:spMk id="49" creationId="{6EBF06A5-4173-45DE-87B1-0791E098A374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5:45:42.667" v="2"/>
          <ac:spMkLst>
            <pc:docMk/>
            <pc:sldMk cId="2425866136" sldId="269"/>
            <ac:spMk id="51" creationId="{9BB58064-A4A7-4713-99E4-0FF617635A49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5:45:42.667" v="2"/>
          <ac:spMkLst>
            <pc:docMk/>
            <pc:sldMk cId="2425866136" sldId="269"/>
            <ac:spMk id="53" creationId="{F513AE7E-67B9-4C5D-9ED7-8A7CCBD5F56A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5:45:42.667" v="2"/>
          <ac:spMkLst>
            <pc:docMk/>
            <pc:sldMk cId="2425866136" sldId="269"/>
            <ac:spMk id="58" creationId="{18FD74D4-C0F3-4E5B-9628-885593F0B528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5:45:42.667" v="2"/>
          <ac:spMkLst>
            <pc:docMk/>
            <pc:sldMk cId="2425866136" sldId="269"/>
            <ac:spMk id="60" creationId="{E64FA8EC-281F-4A47-AF2E-9F85F2AABC2E}"/>
          </ac:spMkLst>
        </pc:spChg>
        <pc:picChg chg="mod ord">
          <ac:chgData name="Marcel Rosenberger" userId="S::marcel.rosenberger@bts.tech::8a25adab-e4cd-4e09-963b-02ddfcf48fa6" providerId="AD" clId="Web-{676448C9-A084-25AA-3114-766DB19A850E}" dt="2020-02-20T15:45:42.667" v="2"/>
          <ac:picMkLst>
            <pc:docMk/>
            <pc:sldMk cId="2425866136" sldId="269"/>
            <ac:picMk id="13" creationId="{E59BCBEA-0037-4177-8D8F-D5273769CF3B}"/>
          </ac:picMkLst>
        </pc:picChg>
      </pc:sldChg>
      <pc:sldChg chg="addSp delSp modSp ord">
        <pc:chgData name="Marcel Rosenberger" userId="S::marcel.rosenberger@bts.tech::8a25adab-e4cd-4e09-963b-02ddfcf48fa6" providerId="AD" clId="Web-{676448C9-A084-25AA-3114-766DB19A850E}" dt="2020-02-20T17:30:24.455" v="854"/>
        <pc:sldMkLst>
          <pc:docMk/>
          <pc:sldMk cId="2146633423" sldId="271"/>
        </pc:sldMkLst>
        <pc:spChg chg="mod">
          <ac:chgData name="Marcel Rosenberger" userId="S::marcel.rosenberger@bts.tech::8a25adab-e4cd-4e09-963b-02ddfcf48fa6" providerId="AD" clId="Web-{676448C9-A084-25AA-3114-766DB19A850E}" dt="2020-02-20T15:46:21.979" v="5"/>
          <ac:spMkLst>
            <pc:docMk/>
            <pc:sldMk cId="2146633423" sldId="271"/>
            <ac:spMk id="2" creationId="{FA37116D-E6C4-4D7F-AF13-4E478F204BF9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5:46:21.979" v="5"/>
          <ac:spMkLst>
            <pc:docMk/>
            <pc:sldMk cId="2146633423" sldId="271"/>
            <ac:spMk id="3" creationId="{20AA7A35-EDC0-43F4-B700-06B404A4EC02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5:46:21.979" v="5"/>
          <ac:spMkLst>
            <pc:docMk/>
            <pc:sldMk cId="2146633423" sldId="271"/>
            <ac:spMk id="30" creationId="{3A6852FB-A7F5-41CB-95F5-87E1C98949F9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5:46:21.979" v="5"/>
          <ac:spMkLst>
            <pc:docMk/>
            <pc:sldMk cId="2146633423" sldId="271"/>
            <ac:spMk id="32" creationId="{18FD74D4-C0F3-4E5B-9628-885593F0B528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5:46:21.979" v="5"/>
          <ac:spMkLst>
            <pc:docMk/>
            <pc:sldMk cId="2146633423" sldId="271"/>
            <ac:spMk id="33" creationId="{E64FA8EC-281F-4A47-AF2E-9F85F2AABC2E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5:46:21.963" v="4"/>
          <ac:spMkLst>
            <pc:docMk/>
            <pc:sldMk cId="2146633423" sldId="271"/>
            <ac:spMk id="35" creationId="{3C915414-2809-4735-A560-0D5FE66700D8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5:46:21.963" v="4"/>
          <ac:spMkLst>
            <pc:docMk/>
            <pc:sldMk cId="2146633423" sldId="271"/>
            <ac:spMk id="66" creationId="{151E1EE1-5760-4F9F-919D-BBBE95CE8ED0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5:46:21.963" v="4"/>
          <ac:spMkLst>
            <pc:docMk/>
            <pc:sldMk cId="2146633423" sldId="271"/>
            <ac:spMk id="70" creationId="{D665D759-2DF8-4D47-8386-4BA28901A79D}"/>
          </ac:spMkLst>
        </pc:spChg>
        <pc:grpChg chg="add del">
          <ac:chgData name="Marcel Rosenberger" userId="S::marcel.rosenberger@bts.tech::8a25adab-e4cd-4e09-963b-02ddfcf48fa6" providerId="AD" clId="Web-{676448C9-A084-25AA-3114-766DB19A850E}" dt="2020-02-20T15:46:21.963" v="4"/>
          <ac:grpSpMkLst>
            <pc:docMk/>
            <pc:sldMk cId="2146633423" sldId="271"/>
            <ac:grpSpMk id="37" creationId="{24413201-85BF-4680-A7D4-10CDBD03569C}"/>
          </ac:grpSpMkLst>
        </pc:grpChg>
        <pc:picChg chg="mod ord">
          <ac:chgData name="Marcel Rosenberger" userId="S::marcel.rosenberger@bts.tech::8a25adab-e4cd-4e09-963b-02ddfcf48fa6" providerId="AD" clId="Web-{676448C9-A084-25AA-3114-766DB19A850E}" dt="2020-02-20T15:46:21.979" v="5"/>
          <ac:picMkLst>
            <pc:docMk/>
            <pc:sldMk cId="2146633423" sldId="271"/>
            <ac:picMk id="28" creationId="{45950955-C4A8-41E7-A73D-D3F2835EC6D2}"/>
          </ac:picMkLst>
        </pc:picChg>
        <pc:cxnChg chg="add del">
          <ac:chgData name="Marcel Rosenberger" userId="S::marcel.rosenberger@bts.tech::8a25adab-e4cd-4e09-963b-02ddfcf48fa6" providerId="AD" clId="Web-{676448C9-A084-25AA-3114-766DB19A850E}" dt="2020-02-20T15:46:21.963" v="4"/>
          <ac:cxnSpMkLst>
            <pc:docMk/>
            <pc:sldMk cId="2146633423" sldId="271"/>
            <ac:cxnSpMk id="68" creationId="{473E2575-93BA-49BD-A0BB-EBD45F7382A2}"/>
          </ac:cxnSpMkLst>
        </pc:cxnChg>
      </pc:sldChg>
      <pc:sldChg chg="mod modShow">
        <pc:chgData name="Marcel Rosenberger" userId="S::marcel.rosenberger@bts.tech::8a25adab-e4cd-4e09-963b-02ddfcf48fa6" providerId="AD" clId="Web-{676448C9-A084-25AA-3114-766DB19A850E}" dt="2020-02-20T16:34:28.720" v="7"/>
        <pc:sldMkLst>
          <pc:docMk/>
          <pc:sldMk cId="2649613141" sldId="272"/>
        </pc:sldMkLst>
      </pc:sldChg>
      <pc:sldChg chg="addSp delSp modSp new del mod setBg">
        <pc:chgData name="Marcel Rosenberger" userId="S::marcel.rosenberger@bts.tech::8a25adab-e4cd-4e09-963b-02ddfcf48fa6" providerId="AD" clId="Web-{676448C9-A084-25AA-3114-766DB19A850E}" dt="2020-02-20T16:49:50.283" v="37"/>
        <pc:sldMkLst>
          <pc:docMk/>
          <pc:sldMk cId="4014491961" sldId="273"/>
        </pc:sldMkLst>
        <pc:spChg chg="add del">
          <ac:chgData name="Marcel Rosenberger" userId="S::marcel.rosenberger@bts.tech::8a25adab-e4cd-4e09-963b-02ddfcf48fa6" providerId="AD" clId="Web-{676448C9-A084-25AA-3114-766DB19A850E}" dt="2020-02-20T16:42:33.454" v="25"/>
          <ac:spMkLst>
            <pc:docMk/>
            <pc:sldMk cId="4014491961" sldId="273"/>
            <ac:spMk id="2" creationId="{5755794B-B18A-4059-88AB-696643C2986A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6:41:34.548" v="12"/>
          <ac:spMkLst>
            <pc:docMk/>
            <pc:sldMk cId="4014491961" sldId="273"/>
            <ac:spMk id="3" creationId="{725379ED-CF6F-46DA-9C21-32D1E5C39D15}"/>
          </ac:spMkLst>
        </pc:spChg>
        <pc:spChg chg="add del mod">
          <ac:chgData name="Marcel Rosenberger" userId="S::marcel.rosenberger@bts.tech::8a25adab-e4cd-4e09-963b-02ddfcf48fa6" providerId="AD" clId="Web-{676448C9-A084-25AA-3114-766DB19A850E}" dt="2020-02-20T16:38:33.064" v="11"/>
          <ac:spMkLst>
            <pc:docMk/>
            <pc:sldMk cId="4014491961" sldId="273"/>
            <ac:spMk id="4" creationId="{2E97967B-06F6-4A2F-A6A2-13C59440ADFC}"/>
          </ac:spMkLst>
        </pc:spChg>
        <pc:spChg chg="add del mod">
          <ac:chgData name="Marcel Rosenberger" userId="S::marcel.rosenberger@bts.tech::8a25adab-e4cd-4e09-963b-02ddfcf48fa6" providerId="AD" clId="Web-{676448C9-A084-25AA-3114-766DB19A850E}" dt="2020-02-20T16:47:30.611" v="27"/>
          <ac:spMkLst>
            <pc:docMk/>
            <pc:sldMk cId="4014491961" sldId="273"/>
            <ac:spMk id="8" creationId="{3EE0DABC-D2FD-4691-B978-AAA0ED6C3D6E}"/>
          </ac:spMkLst>
        </pc:spChg>
        <pc:spChg chg="add del mod">
          <ac:chgData name="Marcel Rosenberger" userId="S::marcel.rosenberger@bts.tech::8a25adab-e4cd-4e09-963b-02ddfcf48fa6" providerId="AD" clId="Web-{676448C9-A084-25AA-3114-766DB19A850E}" dt="2020-02-20T16:49:32.329" v="32"/>
          <ac:spMkLst>
            <pc:docMk/>
            <pc:sldMk cId="4014491961" sldId="273"/>
            <ac:spMk id="12" creationId="{D5FD5C8E-820B-44B2-AF97-19ECB467D9F6}"/>
          </ac:spMkLst>
        </pc:spChg>
        <pc:picChg chg="add del mod ord">
          <ac:chgData name="Marcel Rosenberger" userId="S::marcel.rosenberger@bts.tech::8a25adab-e4cd-4e09-963b-02ddfcf48fa6" providerId="AD" clId="Web-{676448C9-A084-25AA-3114-766DB19A850E}" dt="2020-02-20T16:47:28.501" v="26"/>
          <ac:picMkLst>
            <pc:docMk/>
            <pc:sldMk cId="4014491961" sldId="273"/>
            <ac:picMk id="5" creationId="{1696CD25-A66C-43C3-BA37-AE8903776F7E}"/>
          </ac:picMkLst>
        </pc:picChg>
        <pc:picChg chg="add del mod ord">
          <ac:chgData name="Marcel Rosenberger" userId="S::marcel.rosenberger@bts.tech::8a25adab-e4cd-4e09-963b-02ddfcf48fa6" providerId="AD" clId="Web-{676448C9-A084-25AA-3114-766DB19A850E}" dt="2020-02-20T16:49:30.048" v="31"/>
          <ac:picMkLst>
            <pc:docMk/>
            <pc:sldMk cId="4014491961" sldId="273"/>
            <ac:picMk id="9" creationId="{B983D571-1C96-46DE-83A1-32098BB935FD}"/>
          </ac:picMkLst>
        </pc:picChg>
        <pc:picChg chg="add mod ord">
          <ac:chgData name="Marcel Rosenberger" userId="S::marcel.rosenberger@bts.tech::8a25adab-e4cd-4e09-963b-02ddfcf48fa6" providerId="AD" clId="Web-{676448C9-A084-25AA-3114-766DB19A850E}" dt="2020-02-20T16:49:40.579" v="34" actId="1076"/>
          <ac:picMkLst>
            <pc:docMk/>
            <pc:sldMk cId="4014491961" sldId="273"/>
            <ac:picMk id="13" creationId="{7560E885-74C8-4EDD-8ECF-83014A5E5679}"/>
          </ac:picMkLst>
        </pc:picChg>
      </pc:sldChg>
      <pc:sldChg chg="addSp delSp modSp new mod setBg">
        <pc:chgData name="Marcel Rosenberger" userId="S::marcel.rosenberger@bts.tech::8a25adab-e4cd-4e09-963b-02ddfcf48fa6" providerId="AD" clId="Web-{676448C9-A084-25AA-3114-766DB19A850E}" dt="2020-02-20T17:28:16.720" v="853" actId="1076"/>
        <pc:sldMkLst>
          <pc:docMk/>
          <pc:sldMk cId="3225291679" sldId="274"/>
        </pc:sldMkLst>
        <pc:spChg chg="mod">
          <ac:chgData name="Marcel Rosenberger" userId="S::marcel.rosenberger@bts.tech::8a25adab-e4cd-4e09-963b-02ddfcf48fa6" providerId="AD" clId="Web-{676448C9-A084-25AA-3114-766DB19A850E}" dt="2020-02-20T17:28:03.783" v="848" actId="1076"/>
          <ac:spMkLst>
            <pc:docMk/>
            <pc:sldMk cId="3225291679" sldId="274"/>
            <ac:spMk id="2" creationId="{E74EBD4B-3457-4D77-8336-89BB0726DC3B}"/>
          </ac:spMkLst>
        </pc:spChg>
        <pc:spChg chg="del">
          <ac:chgData name="Marcel Rosenberger" userId="S::marcel.rosenberger@bts.tech::8a25adab-e4cd-4e09-963b-02ddfcf48fa6" providerId="AD" clId="Web-{676448C9-A084-25AA-3114-766DB19A850E}" dt="2020-02-20T16:49:46.579" v="36"/>
          <ac:spMkLst>
            <pc:docMk/>
            <pc:sldMk cId="3225291679" sldId="274"/>
            <ac:spMk id="3" creationId="{A09A55D2-B984-4846-BB58-7FE7EE4E411B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12.173" v="59"/>
          <ac:spMkLst>
            <pc:docMk/>
            <pc:sldMk cId="3225291679" sldId="274"/>
            <ac:spMk id="6" creationId="{EBF87945-A001-489F-9D9B-7D9435F0B9CA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1:30.704" v="48"/>
          <ac:spMkLst>
            <pc:docMk/>
            <pc:sldMk cId="3225291679" sldId="274"/>
            <ac:spMk id="7" creationId="{AF600CE1-5785-4196-A0D6-A48384B5B625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6:56:47.626" v="46"/>
          <ac:spMkLst>
            <pc:docMk/>
            <pc:sldMk cId="3225291679" sldId="274"/>
            <ac:spMk id="8" creationId="{958A33E6-5D61-448D-92C4-DC8A194DCEF8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6:56:47.626" v="46"/>
          <ac:spMkLst>
            <pc:docMk/>
            <pc:sldMk cId="3225291679" sldId="274"/>
            <ac:spMk id="11" creationId="{4038CB10-1F5C-4D54-9DF7-12586DE5B007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06.220" v="54"/>
          <ac:spMkLst>
            <pc:docMk/>
            <pc:sldMk cId="3225291679" sldId="274"/>
            <ac:spMk id="12" creationId="{6EFFF4A2-EB01-4738-9824-8D9A72A51BB9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6:56:47.626" v="46"/>
          <ac:spMkLst>
            <pc:docMk/>
            <pc:sldMk cId="3225291679" sldId="274"/>
            <ac:spMk id="13" creationId="{73ED6512-6858-4552-B699-9A97FE9A4EA2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03.017" v="52"/>
          <ac:spMkLst>
            <pc:docMk/>
            <pc:sldMk cId="3225291679" sldId="274"/>
            <ac:spMk id="14" creationId="{F29C2C85-1492-463C-B805-3FD3FCE93360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06.220" v="54"/>
          <ac:spMkLst>
            <pc:docMk/>
            <pc:sldMk cId="3225291679" sldId="274"/>
            <ac:spMk id="15" creationId="{03225DD8-E51C-4C3C-81FA-2AC1FD9914D8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10.048" v="56"/>
          <ac:spMkLst>
            <pc:docMk/>
            <pc:sldMk cId="3225291679" sldId="274"/>
            <ac:spMk id="17" creationId="{70BDD0CE-06A4-404B-8A13-580229C1C923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10.048" v="56"/>
          <ac:spMkLst>
            <pc:docMk/>
            <pc:sldMk cId="3225291679" sldId="274"/>
            <ac:spMk id="19" creationId="{EE9899FA-8881-472C-AA59-D08A89CA8AEF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03.017" v="52"/>
          <ac:spMkLst>
            <pc:docMk/>
            <pc:sldMk cId="3225291679" sldId="274"/>
            <ac:spMk id="20" creationId="{8ED94938-268E-4C0A-A08A-B3980C78BAEB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10.048" v="56"/>
          <ac:spMkLst>
            <pc:docMk/>
            <pc:sldMk cId="3225291679" sldId="274"/>
            <ac:spMk id="21" creationId="{080B7D90-3DF1-4514-B26D-616BE35553C9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12.158" v="58"/>
          <ac:spMkLst>
            <pc:docMk/>
            <pc:sldMk cId="3225291679" sldId="274"/>
            <ac:spMk id="22" creationId="{1DABF915-9370-46E9-B5A2-60300A257BE5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12.158" v="58"/>
          <ac:spMkLst>
            <pc:docMk/>
            <pc:sldMk cId="3225291679" sldId="274"/>
            <ac:spMk id="23" creationId="{C5278130-DFE0-457B-8698-88DF69019DDE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12.158" v="58"/>
          <ac:spMkLst>
            <pc:docMk/>
            <pc:sldMk cId="3225291679" sldId="274"/>
            <ac:spMk id="25" creationId="{2F99531B-1681-4D6E-BECB-18325B33A618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12.158" v="58"/>
          <ac:spMkLst>
            <pc:docMk/>
            <pc:sldMk cId="3225291679" sldId="274"/>
            <ac:spMk id="27" creationId="{4B887D6F-08A2-4A7A-8EA7-11A1770740BA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7:02:12.158" v="58"/>
          <ac:spMkLst>
            <pc:docMk/>
            <pc:sldMk cId="3225291679" sldId="274"/>
            <ac:spMk id="28" creationId="{4E96DF61-AFCE-458C-8D5D-3E752899F247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7:02:12.173" v="59"/>
          <ac:spMkLst>
            <pc:docMk/>
            <pc:sldMk cId="3225291679" sldId="274"/>
            <ac:spMk id="29" creationId="{823AC064-BC96-4F32-8AE1-B2FD38754823}"/>
          </ac:spMkLst>
        </pc:spChg>
        <pc:grpChg chg="add del">
          <ac:chgData name="Marcel Rosenberger" userId="S::marcel.rosenberger@bts.tech::8a25adab-e4cd-4e09-963b-02ddfcf48fa6" providerId="AD" clId="Web-{676448C9-A084-25AA-3114-766DB19A850E}" dt="2020-02-20T17:02:03.017" v="52"/>
          <ac:grpSpMkLst>
            <pc:docMk/>
            <pc:sldMk cId="3225291679" sldId="274"/>
            <ac:grpSpMk id="16" creationId="{B83D307E-DF68-43F8-97CE-0AAE950A7129}"/>
          </ac:grpSpMkLst>
        </pc:grpChg>
        <pc:grpChg chg="add del">
          <ac:chgData name="Marcel Rosenberger" userId="S::marcel.rosenberger@bts.tech::8a25adab-e4cd-4e09-963b-02ddfcf48fa6" providerId="AD" clId="Web-{676448C9-A084-25AA-3114-766DB19A850E}" dt="2020-02-20T17:02:06.220" v="54"/>
          <ac:grpSpMkLst>
            <pc:docMk/>
            <pc:sldMk cId="3225291679" sldId="274"/>
            <ac:grpSpMk id="18" creationId="{D4469D90-62FA-49B2-981E-5305361D5A58}"/>
          </ac:grpSpMkLst>
        </pc:grpChg>
        <pc:picChg chg="add mod ord">
          <ac:chgData name="Marcel Rosenberger" userId="S::marcel.rosenberger@bts.tech::8a25adab-e4cd-4e09-963b-02ddfcf48fa6" providerId="AD" clId="Web-{676448C9-A084-25AA-3114-766DB19A850E}" dt="2020-02-20T17:28:06.439" v="849" actId="1076"/>
          <ac:picMkLst>
            <pc:docMk/>
            <pc:sldMk cId="3225291679" sldId="274"/>
            <ac:picMk id="4" creationId="{80EF5257-BC29-4C70-8AA5-F0E1CA92139F}"/>
          </ac:picMkLst>
        </pc:picChg>
        <pc:picChg chg="add mod ord">
          <ac:chgData name="Marcel Rosenberger" userId="S::marcel.rosenberger@bts.tech::8a25adab-e4cd-4e09-963b-02ddfcf48fa6" providerId="AD" clId="Web-{676448C9-A084-25AA-3114-766DB19A850E}" dt="2020-02-20T17:28:16.720" v="853" actId="1076"/>
          <ac:picMkLst>
            <pc:docMk/>
            <pc:sldMk cId="3225291679" sldId="274"/>
            <ac:picMk id="9" creationId="{D13510D0-756D-436E-BAC1-2C00570C5864}"/>
          </ac:picMkLst>
        </pc:picChg>
        <pc:cxnChg chg="add del">
          <ac:chgData name="Marcel Rosenberger" userId="S::marcel.rosenberger@bts.tech::8a25adab-e4cd-4e09-963b-02ddfcf48fa6" providerId="AD" clId="Web-{676448C9-A084-25AA-3114-766DB19A850E}" dt="2020-02-20T17:02:12.158" v="58"/>
          <ac:cxnSpMkLst>
            <pc:docMk/>
            <pc:sldMk cId="3225291679" sldId="274"/>
            <ac:cxnSpMk id="24" creationId="{F085D7B9-E066-4923-8CB7-294BF306296A}"/>
          </ac:cxnSpMkLst>
        </pc:cxnChg>
        <pc:cxnChg chg="add del">
          <ac:chgData name="Marcel Rosenberger" userId="S::marcel.rosenberger@bts.tech::8a25adab-e4cd-4e09-963b-02ddfcf48fa6" providerId="AD" clId="Web-{676448C9-A084-25AA-3114-766DB19A850E}" dt="2020-02-20T17:02:12.158" v="58"/>
          <ac:cxnSpMkLst>
            <pc:docMk/>
            <pc:sldMk cId="3225291679" sldId="274"/>
            <ac:cxnSpMk id="26" creationId="{25443840-A796-4C43-8DC1-1B738EFEC522}"/>
          </ac:cxnSpMkLst>
        </pc:cxnChg>
        <pc:cxnChg chg="add">
          <ac:chgData name="Marcel Rosenberger" userId="S::marcel.rosenberger@bts.tech::8a25adab-e4cd-4e09-963b-02ddfcf48fa6" providerId="AD" clId="Web-{676448C9-A084-25AA-3114-766DB19A850E}" dt="2020-02-20T17:02:12.173" v="59"/>
          <ac:cxnSpMkLst>
            <pc:docMk/>
            <pc:sldMk cId="3225291679" sldId="274"/>
            <ac:cxnSpMk id="30" creationId="{7E7C77BC-7138-40B1-A15B-20F57A494629}"/>
          </ac:cxnSpMkLst>
        </pc:cxnChg>
        <pc:cxnChg chg="add">
          <ac:chgData name="Marcel Rosenberger" userId="S::marcel.rosenberger@bts.tech::8a25adab-e4cd-4e09-963b-02ddfcf48fa6" providerId="AD" clId="Web-{676448C9-A084-25AA-3114-766DB19A850E}" dt="2020-02-20T17:02:12.173" v="59"/>
          <ac:cxnSpMkLst>
            <pc:docMk/>
            <pc:sldMk cId="3225291679" sldId="274"/>
            <ac:cxnSpMk id="31" creationId="{DB146403-F3D6-484B-B2ED-97F9565D0370}"/>
          </ac:cxnSpMkLst>
        </pc:cxnChg>
      </pc:sldChg>
      <pc:sldChg chg="modSp">
        <pc:chgData name="Marcel Rosenberger" userId="S::marcel.rosenberger@bts.tech::8a25adab-e4cd-4e09-963b-02ddfcf48fa6" providerId="AD" clId="Web-{676448C9-A084-25AA-3114-766DB19A850E}" dt="2020-02-20T18:28:03.268" v="1228" actId="20577"/>
        <pc:sldMkLst>
          <pc:docMk/>
          <pc:sldMk cId="696937821" sldId="275"/>
        </pc:sldMkLst>
        <pc:spChg chg="mod">
          <ac:chgData name="Marcel Rosenberger" userId="S::marcel.rosenberger@bts.tech::8a25adab-e4cd-4e09-963b-02ddfcf48fa6" providerId="AD" clId="Web-{676448C9-A084-25AA-3114-766DB19A850E}" dt="2020-02-20T18:28:03.268" v="1228" actId="20577"/>
          <ac:spMkLst>
            <pc:docMk/>
            <pc:sldMk cId="696937821" sldId="275"/>
            <ac:spMk id="5" creationId="{803DB275-0AAD-4910-87FD-A492F6591AC9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7:43:54.752" v="899" actId="1076"/>
          <ac:spMkLst>
            <pc:docMk/>
            <pc:sldMk cId="696937821" sldId="275"/>
            <ac:spMk id="16" creationId="{9337A71B-B008-4DD5-BDFD-117DDCCC5363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8:28:01.674" v="1223" actId="1076"/>
          <ac:spMkLst>
            <pc:docMk/>
            <pc:sldMk cId="696937821" sldId="275"/>
            <ac:spMk id="17" creationId="{193D7AE6-7365-4B10-9394-765ADC83B68C}"/>
          </ac:spMkLst>
        </pc:spChg>
        <pc:picChg chg="mod">
          <ac:chgData name="Marcel Rosenberger" userId="S::marcel.rosenberger@bts.tech::8a25adab-e4cd-4e09-963b-02ddfcf48fa6" providerId="AD" clId="Web-{676448C9-A084-25AA-3114-766DB19A850E}" dt="2020-02-20T17:43:39.486" v="894" actId="1076"/>
          <ac:picMkLst>
            <pc:docMk/>
            <pc:sldMk cId="696937821" sldId="275"/>
            <ac:picMk id="4" creationId="{8D5A1DF7-1CEA-4988-BBF7-DAF7191D7E9C}"/>
          </ac:picMkLst>
        </pc:picChg>
        <pc:picChg chg="mod">
          <ac:chgData name="Marcel Rosenberger" userId="S::marcel.rosenberger@bts.tech::8a25adab-e4cd-4e09-963b-02ddfcf48fa6" providerId="AD" clId="Web-{676448C9-A084-25AA-3114-766DB19A850E}" dt="2020-02-20T17:43:39.533" v="895" actId="1076"/>
          <ac:picMkLst>
            <pc:docMk/>
            <pc:sldMk cId="696937821" sldId="275"/>
            <ac:picMk id="6" creationId="{64129A35-A092-4604-8E13-B55C01500884}"/>
          </ac:picMkLst>
        </pc:picChg>
      </pc:sldChg>
      <pc:sldChg chg="addSp delSp modSp new mod ord setBg">
        <pc:chgData name="Marcel Rosenberger" userId="S::marcel.rosenberger@bts.tech::8a25adab-e4cd-4e09-963b-02ddfcf48fa6" providerId="AD" clId="Web-{676448C9-A084-25AA-3114-766DB19A850E}" dt="2020-02-20T18:26:14.361" v="1216"/>
        <pc:sldMkLst>
          <pc:docMk/>
          <pc:sldMk cId="2973733544" sldId="277"/>
        </pc:sldMkLst>
        <pc:spChg chg="mod">
          <ac:chgData name="Marcel Rosenberger" userId="S::marcel.rosenberger@bts.tech::8a25adab-e4cd-4e09-963b-02ddfcf48fa6" providerId="AD" clId="Web-{676448C9-A084-25AA-3114-766DB19A850E}" dt="2020-02-20T18:16:54.330" v="1163"/>
          <ac:spMkLst>
            <pc:docMk/>
            <pc:sldMk cId="2973733544" sldId="277"/>
            <ac:spMk id="2" creationId="{CA7021F6-9C97-4D3C-8E2A-6A9142E80C44}"/>
          </ac:spMkLst>
        </pc:spChg>
        <pc:spChg chg="mod">
          <ac:chgData name="Marcel Rosenberger" userId="S::marcel.rosenberger@bts.tech::8a25adab-e4cd-4e09-963b-02ddfcf48fa6" providerId="AD" clId="Web-{676448C9-A084-25AA-3114-766DB19A850E}" dt="2020-02-20T18:17:04.268" v="1165" actId="20577"/>
          <ac:spMkLst>
            <pc:docMk/>
            <pc:sldMk cId="2973733544" sldId="277"/>
            <ac:spMk id="3" creationId="{4DE66B92-C708-4CC0-BDBF-F8607D0631D6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8:00:54.158" v="902"/>
          <ac:spMkLst>
            <pc:docMk/>
            <pc:sldMk cId="2973733544" sldId="277"/>
            <ac:spMk id="9" creationId="{D3E17859-C5F0-476F-A082-A4CB8841DB24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8:00:54.158" v="902"/>
          <ac:spMkLst>
            <pc:docMk/>
            <pc:sldMk cId="2973733544" sldId="277"/>
            <ac:spMk id="11" creationId="{70BEB1E7-2F88-40BC-B73D-42E5B6F80BFC}"/>
          </ac:spMkLst>
        </pc:spChg>
        <pc:spChg chg="add">
          <ac:chgData name="Marcel Rosenberger" userId="S::marcel.rosenberger@bts.tech::8a25adab-e4cd-4e09-963b-02ddfcf48fa6" providerId="AD" clId="Web-{676448C9-A084-25AA-3114-766DB19A850E}" dt="2020-02-20T18:00:54.158" v="902"/>
          <ac:spMkLst>
            <pc:docMk/>
            <pc:sldMk cId="2973733544" sldId="277"/>
            <ac:spMk id="13" creationId="{A7B99495-F43F-4D80-A44F-2CB4764EB90B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8:16:54.330" v="1163"/>
          <ac:spMkLst>
            <pc:docMk/>
            <pc:sldMk cId="2973733544" sldId="277"/>
            <ac:spMk id="18" creationId="{5DF40726-9B19-4165-9C26-757D16E19E23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8:16:54.330" v="1163"/>
          <ac:spMkLst>
            <pc:docMk/>
            <pc:sldMk cId="2973733544" sldId="277"/>
            <ac:spMk id="20" creationId="{2089CB41-F399-4AEB-980C-5BFB1049CBED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8:16:54.330" v="1163"/>
          <ac:spMkLst>
            <pc:docMk/>
            <pc:sldMk cId="2973733544" sldId="277"/>
            <ac:spMk id="22" creationId="{1BFC967B-3DD6-463D-9DB9-6E4419AE0DAA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8:16:54.330" v="1163"/>
          <ac:spMkLst>
            <pc:docMk/>
            <pc:sldMk cId="2973733544" sldId="277"/>
            <ac:spMk id="27" creationId="{2F687420-BEB4-45CD-8226-339BE553B8E6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8:16:54.330" v="1163"/>
          <ac:spMkLst>
            <pc:docMk/>
            <pc:sldMk cId="2973733544" sldId="277"/>
            <ac:spMk id="29" creationId="{169CC832-2974-4E8D-90ED-3E2941BA7336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8:16:54.330" v="1163"/>
          <ac:spMkLst>
            <pc:docMk/>
            <pc:sldMk cId="2973733544" sldId="277"/>
            <ac:spMk id="31" creationId="{55222F96-971A-4F90-B841-6BAB416C7AC1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8:16:54.330" v="1163"/>
          <ac:spMkLst>
            <pc:docMk/>
            <pc:sldMk cId="2973733544" sldId="277"/>
            <ac:spMk id="33" creationId="{08980754-6F4B-43C9-B9BE-127B6BED6586}"/>
          </ac:spMkLst>
        </pc:spChg>
        <pc:spChg chg="add del">
          <ac:chgData name="Marcel Rosenberger" userId="S::marcel.rosenberger@bts.tech::8a25adab-e4cd-4e09-963b-02ddfcf48fa6" providerId="AD" clId="Web-{676448C9-A084-25AA-3114-766DB19A850E}" dt="2020-02-20T18:16:54.330" v="1163"/>
          <ac:spMkLst>
            <pc:docMk/>
            <pc:sldMk cId="2973733544" sldId="277"/>
            <ac:spMk id="35" creationId="{2C1BBA94-3F40-40AA-8BB9-E69E25E537C1}"/>
          </ac:spMkLst>
        </pc:spChg>
        <pc:picChg chg="add mod">
          <ac:chgData name="Marcel Rosenberger" userId="S::marcel.rosenberger@bts.tech::8a25adab-e4cd-4e09-963b-02ddfcf48fa6" providerId="AD" clId="Web-{676448C9-A084-25AA-3114-766DB19A850E}" dt="2020-02-20T18:16:54.330" v="1163"/>
          <ac:picMkLst>
            <pc:docMk/>
            <pc:sldMk cId="2973733544" sldId="277"/>
            <ac:picMk id="4" creationId="{E10FF9F6-2407-4CD3-91E3-05C9AE4C174E}"/>
          </ac:picMkLst>
        </pc:picChg>
      </pc:sldChg>
      <pc:sldChg chg="modSp add del ord replId">
        <pc:chgData name="Marcel Rosenberger" userId="S::marcel.rosenberger@bts.tech::8a25adab-e4cd-4e09-963b-02ddfcf48fa6" providerId="AD" clId="Web-{676448C9-A084-25AA-3114-766DB19A850E}" dt="2020-02-20T18:23:28.424" v="1167"/>
        <pc:sldMkLst>
          <pc:docMk/>
          <pc:sldMk cId="3773281065" sldId="284"/>
        </pc:sldMkLst>
        <pc:spChg chg="mod">
          <ac:chgData name="Marcel Rosenberger" userId="S::marcel.rosenberger@bts.tech::8a25adab-e4cd-4e09-963b-02ddfcf48fa6" providerId="AD" clId="Web-{676448C9-A084-25AA-3114-766DB19A850E}" dt="2020-02-20T17:32:43.158" v="881" actId="20577"/>
          <ac:spMkLst>
            <pc:docMk/>
            <pc:sldMk cId="3773281065" sldId="284"/>
            <ac:spMk id="3" creationId="{4DE66B92-C708-4CC0-BDBF-F8607D0631D6}"/>
          </ac:spMkLst>
        </pc:spChg>
      </pc:sldChg>
      <pc:sldChg chg="modSp add ord replId">
        <pc:chgData name="Marcel Rosenberger" userId="S::marcel.rosenberger@bts.tech::8a25adab-e4cd-4e09-963b-02ddfcf48fa6" providerId="AD" clId="Web-{676448C9-A084-25AA-3114-766DB19A850E}" dt="2020-02-20T18:24:43.955" v="1194" actId="20577"/>
        <pc:sldMkLst>
          <pc:docMk/>
          <pc:sldMk cId="1638541742" sldId="287"/>
        </pc:sldMkLst>
        <pc:spChg chg="mod">
          <ac:chgData name="Marcel Rosenberger" userId="S::marcel.rosenberger@bts.tech::8a25adab-e4cd-4e09-963b-02ddfcf48fa6" providerId="AD" clId="Web-{676448C9-A084-25AA-3114-766DB19A850E}" dt="2020-02-20T18:24:43.955" v="1194" actId="20577"/>
          <ac:spMkLst>
            <pc:docMk/>
            <pc:sldMk cId="1638541742" sldId="287"/>
            <ac:spMk id="3" creationId="{4DE66B92-C708-4CC0-BDBF-F8607D0631D6}"/>
          </ac:spMkLst>
        </pc:spChg>
      </pc:sldChg>
    </pc:docChg>
  </pc:docChgLst>
  <pc:docChgLst>
    <pc:chgData name="Marcel Rosenberger" userId="S::marcel.rosenberger@bts.tech::8a25adab-e4cd-4e09-963b-02ddfcf48fa6" providerId="AD" clId="Web-{053CC19B-C785-1B36-7E8D-085BA45B5C71}"/>
    <pc:docChg chg="modSld">
      <pc:chgData name="Marcel Rosenberger" userId="S::marcel.rosenberger@bts.tech::8a25adab-e4cd-4e09-963b-02ddfcf48fa6" providerId="AD" clId="Web-{053CC19B-C785-1B36-7E8D-085BA45B5C71}" dt="2020-01-28T23:30:28.484" v="30"/>
      <pc:docMkLst>
        <pc:docMk/>
      </pc:docMkLst>
      <pc:sldChg chg="addSp delSp modSp mod setClrOvrMap">
        <pc:chgData name="Marcel Rosenberger" userId="S::marcel.rosenberger@bts.tech::8a25adab-e4cd-4e09-963b-02ddfcf48fa6" providerId="AD" clId="Web-{053CC19B-C785-1B36-7E8D-085BA45B5C71}" dt="2020-01-28T23:30:28.484" v="30"/>
        <pc:sldMkLst>
          <pc:docMk/>
          <pc:sldMk cId="1550918064" sldId="259"/>
        </pc:sldMkLst>
        <pc:spChg chg="mod">
          <ac:chgData name="Marcel Rosenberger" userId="S::marcel.rosenberger@bts.tech::8a25adab-e4cd-4e09-963b-02ddfcf48fa6" providerId="AD" clId="Web-{053CC19B-C785-1B36-7E8D-085BA45B5C71}" dt="2020-01-28T23:30:28.484" v="30"/>
          <ac:spMkLst>
            <pc:docMk/>
            <pc:sldMk cId="1550918064" sldId="259"/>
            <ac:spMk id="2" creationId="{EEC308B3-2A1A-4DF4-A3F8-6334D5589B5F}"/>
          </ac:spMkLst>
        </pc:spChg>
        <pc:spChg chg="mod">
          <ac:chgData name="Marcel Rosenberger" userId="S::marcel.rosenberger@bts.tech::8a25adab-e4cd-4e09-963b-02ddfcf48fa6" providerId="AD" clId="Web-{053CC19B-C785-1B36-7E8D-085BA45B5C71}" dt="2020-01-28T23:30:28.484" v="30"/>
          <ac:spMkLst>
            <pc:docMk/>
            <pc:sldMk cId="1550918064" sldId="259"/>
            <ac:spMk id="3" creationId="{6DE381F3-EAF4-4CFC-8A87-932F379C1770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30:28.484" v="30"/>
          <ac:spMkLst>
            <pc:docMk/>
            <pc:sldMk cId="1550918064" sldId="259"/>
            <ac:spMk id="56" creationId="{9228552E-C8B1-4A80-8448-0787CE0FC704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30:28.469" v="29"/>
          <ac:spMkLst>
            <pc:docMk/>
            <pc:sldMk cId="1550918064" sldId="259"/>
            <ac:spMk id="58" creationId="{6EBF06A5-4173-45DE-87B1-0791E098A374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30:28.469" v="29"/>
          <ac:spMkLst>
            <pc:docMk/>
            <pc:sldMk cId="1550918064" sldId="259"/>
            <ac:spMk id="59" creationId="{869A01FF-E930-4B34-9942-5ACABF37FE8E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30:28.484" v="30"/>
          <ac:spMkLst>
            <pc:docMk/>
            <pc:sldMk cId="1550918064" sldId="259"/>
            <ac:spMk id="60" creationId="{6EBF06A5-4173-45DE-87B1-0791E098A374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30:14.610" v="27"/>
          <ac:spMkLst>
            <pc:docMk/>
            <pc:sldMk cId="1550918064" sldId="259"/>
            <ac:spMk id="61" creationId="{05C7EBC3-4672-4DAB-81C2-58661FAFAED6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30:28.484" v="30"/>
          <ac:spMkLst>
            <pc:docMk/>
            <pc:sldMk cId="1550918064" sldId="259"/>
            <ac:spMk id="62" creationId="{581DAA37-DAFB-47C9-9EE7-11C030BEC838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30:14.610" v="27"/>
          <ac:spMkLst>
            <pc:docMk/>
            <pc:sldMk cId="1550918064" sldId="259"/>
            <ac:spMk id="63" creationId="{1ABCC31D-213C-44E9-9CC8-8FB2DFC22EDB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30:28.484" v="30"/>
          <ac:spMkLst>
            <pc:docMk/>
            <pc:sldMk cId="1550918064" sldId="259"/>
            <ac:spMk id="65" creationId="{F4CBD955-7E14-485C-919F-EC1D1B9BC25C}"/>
          </ac:spMkLst>
        </pc:spChg>
        <pc:picChg chg="mod ord">
          <ac:chgData name="Marcel Rosenberger" userId="S::marcel.rosenberger@bts.tech::8a25adab-e4cd-4e09-963b-02ddfcf48fa6" providerId="AD" clId="Web-{053CC19B-C785-1B36-7E8D-085BA45B5C71}" dt="2020-01-28T23:30:28.484" v="30"/>
          <ac:picMkLst>
            <pc:docMk/>
            <pc:sldMk cId="1550918064" sldId="259"/>
            <ac:picMk id="38" creationId="{62354D8D-9F8F-42AE-957E-384F8EFE4945}"/>
          </ac:picMkLst>
        </pc:picChg>
      </pc:sldChg>
      <pc:sldChg chg="modSp">
        <pc:chgData name="Marcel Rosenberger" userId="S::marcel.rosenberger@bts.tech::8a25adab-e4cd-4e09-963b-02ddfcf48fa6" providerId="AD" clId="Web-{053CC19B-C785-1B36-7E8D-085BA45B5C71}" dt="2020-01-28T23:29:48.797" v="25" actId="14100"/>
        <pc:sldMkLst>
          <pc:docMk/>
          <pc:sldMk cId="2841415838" sldId="260"/>
        </pc:sldMkLst>
        <pc:spChg chg="mod">
          <ac:chgData name="Marcel Rosenberger" userId="S::marcel.rosenberger@bts.tech::8a25adab-e4cd-4e09-963b-02ddfcf48fa6" providerId="AD" clId="Web-{053CC19B-C785-1B36-7E8D-085BA45B5C71}" dt="2020-01-28T23:29:48.797" v="25" actId="14100"/>
          <ac:spMkLst>
            <pc:docMk/>
            <pc:sldMk cId="2841415838" sldId="260"/>
            <ac:spMk id="7" creationId="{CD067B99-0D3D-46F5-8226-7E7BA904D27C}"/>
          </ac:spMkLst>
        </pc:spChg>
      </pc:sldChg>
      <pc:sldChg chg="addSp delSp modSp mod setBg">
        <pc:chgData name="Marcel Rosenberger" userId="S::marcel.rosenberger@bts.tech::8a25adab-e4cd-4e09-963b-02ddfcf48fa6" providerId="AD" clId="Web-{053CC19B-C785-1B36-7E8D-085BA45B5C71}" dt="2020-01-28T23:28:24.502" v="17"/>
        <pc:sldMkLst>
          <pc:docMk/>
          <pc:sldMk cId="4054342904" sldId="263"/>
        </pc:sldMkLst>
        <pc:spChg chg="mod">
          <ac:chgData name="Marcel Rosenberger" userId="S::marcel.rosenberger@bts.tech::8a25adab-e4cd-4e09-963b-02ddfcf48fa6" providerId="AD" clId="Web-{053CC19B-C785-1B36-7E8D-085BA45B5C71}" dt="2020-01-28T23:28:24.502" v="17"/>
          <ac:spMkLst>
            <pc:docMk/>
            <pc:sldMk cId="4054342904" sldId="263"/>
            <ac:spMk id="2" creationId="{4CEA373E-B9D9-4ADB-A350-C3D0C72142F4}"/>
          </ac:spMkLst>
        </pc:spChg>
        <pc:spChg chg="mod">
          <ac:chgData name="Marcel Rosenberger" userId="S::marcel.rosenberger@bts.tech::8a25adab-e4cd-4e09-963b-02ddfcf48fa6" providerId="AD" clId="Web-{053CC19B-C785-1B36-7E8D-085BA45B5C71}" dt="2020-01-28T23:28:24.502" v="17"/>
          <ac:spMkLst>
            <pc:docMk/>
            <pc:sldMk cId="4054342904" sldId="263"/>
            <ac:spMk id="3" creationId="{F5A0884C-9EE7-4271-B95D-1D562F8D50F6}"/>
          </ac:spMkLst>
        </pc:spChg>
        <pc:spChg chg="del">
          <ac:chgData name="Marcel Rosenberger" userId="S::marcel.rosenberger@bts.tech::8a25adab-e4cd-4e09-963b-02ddfcf48fa6" providerId="AD" clId="Web-{053CC19B-C785-1B36-7E8D-085BA45B5C71}" dt="2020-01-28T23:28:24.502" v="17"/>
          <ac:spMkLst>
            <pc:docMk/>
            <pc:sldMk cId="4054342904" sldId="263"/>
            <ac:spMk id="16" creationId="{2C6A2225-94AF-4BC4-98F4-77746E7B10A9}"/>
          </ac:spMkLst>
        </pc:spChg>
        <pc:spChg chg="del">
          <ac:chgData name="Marcel Rosenberger" userId="S::marcel.rosenberger@bts.tech::8a25adab-e4cd-4e09-963b-02ddfcf48fa6" providerId="AD" clId="Web-{053CC19B-C785-1B36-7E8D-085BA45B5C71}" dt="2020-01-28T23:28:24.502" v="17"/>
          <ac:spMkLst>
            <pc:docMk/>
            <pc:sldMk cId="4054342904" sldId="263"/>
            <ac:spMk id="17" creationId="{648F5915-2CE1-4F74-88C5-D4366893D2DF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8:24.502" v="17"/>
          <ac:spMkLst>
            <pc:docMk/>
            <pc:sldMk cId="4054342904" sldId="263"/>
            <ac:spMk id="22" creationId="{EB181E26-89C4-4A14-92DE-0F4C4B0E9484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8:24.502" v="17"/>
          <ac:spMkLst>
            <pc:docMk/>
            <pc:sldMk cId="4054342904" sldId="263"/>
            <ac:spMk id="24" creationId="{342402E1-B9D8-424B-837F-6E4AA2E0FF2B}"/>
          </ac:spMkLst>
        </pc:spChg>
        <pc:picChg chg="mod ord">
          <ac:chgData name="Marcel Rosenberger" userId="S::marcel.rosenberger@bts.tech::8a25adab-e4cd-4e09-963b-02ddfcf48fa6" providerId="AD" clId="Web-{053CC19B-C785-1B36-7E8D-085BA45B5C71}" dt="2020-01-28T23:28:24.502" v="17"/>
          <ac:picMkLst>
            <pc:docMk/>
            <pc:sldMk cId="4054342904" sldId="263"/>
            <ac:picMk id="4" creationId="{3C2EDA6C-FCBF-4DAD-8EA2-91A59C3AA3EC}"/>
          </ac:picMkLst>
        </pc:picChg>
        <pc:picChg chg="mod">
          <ac:chgData name="Marcel Rosenberger" userId="S::marcel.rosenberger@bts.tech::8a25adab-e4cd-4e09-963b-02ddfcf48fa6" providerId="AD" clId="Web-{053CC19B-C785-1B36-7E8D-085BA45B5C71}" dt="2020-01-28T23:28:24.502" v="17"/>
          <ac:picMkLst>
            <pc:docMk/>
            <pc:sldMk cId="4054342904" sldId="263"/>
            <ac:picMk id="6" creationId="{4217651C-4CEB-43C4-9AAF-F28A8111A3F0}"/>
          </ac:picMkLst>
        </pc:picChg>
      </pc:sldChg>
      <pc:sldChg chg="addSp delSp modSp mod setBg">
        <pc:chgData name="Marcel Rosenberger" userId="S::marcel.rosenberger@bts.tech::8a25adab-e4cd-4e09-963b-02ddfcf48fa6" providerId="AD" clId="Web-{053CC19B-C785-1B36-7E8D-085BA45B5C71}" dt="2020-01-28T23:27:34.971" v="11"/>
        <pc:sldMkLst>
          <pc:docMk/>
          <pc:sldMk cId="3009606435" sldId="264"/>
        </pc:sldMkLst>
        <pc:spChg chg="mod">
          <ac:chgData name="Marcel Rosenberger" userId="S::marcel.rosenberger@bts.tech::8a25adab-e4cd-4e09-963b-02ddfcf48fa6" providerId="AD" clId="Web-{053CC19B-C785-1B36-7E8D-085BA45B5C71}" dt="2020-01-28T23:27:34.971" v="11"/>
          <ac:spMkLst>
            <pc:docMk/>
            <pc:sldMk cId="3009606435" sldId="264"/>
            <ac:spMk id="2" creationId="{53E195FD-D3B4-43F9-89D9-F6A92653741C}"/>
          </ac:spMkLst>
        </pc:spChg>
        <pc:spChg chg="mod">
          <ac:chgData name="Marcel Rosenberger" userId="S::marcel.rosenberger@bts.tech::8a25adab-e4cd-4e09-963b-02ddfcf48fa6" providerId="AD" clId="Web-{053CC19B-C785-1B36-7E8D-085BA45B5C71}" dt="2020-01-28T23:27:34.971" v="11"/>
          <ac:spMkLst>
            <pc:docMk/>
            <pc:sldMk cId="3009606435" sldId="264"/>
            <ac:spMk id="3" creationId="{69396CBB-8D0E-400A-98DB-9177BE367EB8}"/>
          </ac:spMkLst>
        </pc:spChg>
        <pc:spChg chg="del">
          <ac:chgData name="Marcel Rosenberger" userId="S::marcel.rosenberger@bts.tech::8a25adab-e4cd-4e09-963b-02ddfcf48fa6" providerId="AD" clId="Web-{053CC19B-C785-1B36-7E8D-085BA45B5C71}" dt="2020-01-28T23:27:34.971" v="11"/>
          <ac:spMkLst>
            <pc:docMk/>
            <pc:sldMk cId="3009606435" sldId="264"/>
            <ac:spMk id="15" creationId="{EA67B5B4-3A24-436E-B663-1B2EBFF8A0CD}"/>
          </ac:spMkLst>
        </pc:spChg>
        <pc:spChg chg="del">
          <ac:chgData name="Marcel Rosenberger" userId="S::marcel.rosenberger@bts.tech::8a25adab-e4cd-4e09-963b-02ddfcf48fa6" providerId="AD" clId="Web-{053CC19B-C785-1B36-7E8D-085BA45B5C71}" dt="2020-01-28T23:27:34.971" v="11"/>
          <ac:spMkLst>
            <pc:docMk/>
            <pc:sldMk cId="3009606435" sldId="264"/>
            <ac:spMk id="17" creationId="{987FDF89-C993-41F4-A1B8-DBAFF16008A9}"/>
          </ac:spMkLst>
        </pc:spChg>
        <pc:spChg chg="del">
          <ac:chgData name="Marcel Rosenberger" userId="S::marcel.rosenberger@bts.tech::8a25adab-e4cd-4e09-963b-02ddfcf48fa6" providerId="AD" clId="Web-{053CC19B-C785-1B36-7E8D-085BA45B5C71}" dt="2020-01-28T23:27:34.971" v="11"/>
          <ac:spMkLst>
            <pc:docMk/>
            <pc:sldMk cId="3009606435" sldId="264"/>
            <ac:spMk id="19" creationId="{D1D7179B-FF7C-482F-B3D9-2BE9ED1139F9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7:34.971" v="11"/>
          <ac:spMkLst>
            <pc:docMk/>
            <pc:sldMk cId="3009606435" sldId="264"/>
            <ac:spMk id="24" creationId="{179F7551-E956-43CB-8F36-268A5DA443BE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7:34.971" v="11"/>
          <ac:spMkLst>
            <pc:docMk/>
            <pc:sldMk cId="3009606435" sldId="264"/>
            <ac:spMk id="26" creationId="{C68D4E6D-18B2-4E8C-9C9C-6F5B9C01CE03}"/>
          </ac:spMkLst>
        </pc:spChg>
      </pc:sldChg>
      <pc:sldChg chg="addSp delSp modSp mod setClrOvrMap">
        <pc:chgData name="Marcel Rosenberger" userId="S::marcel.rosenberger@bts.tech::8a25adab-e4cd-4e09-963b-02ddfcf48fa6" providerId="AD" clId="Web-{053CC19B-C785-1B36-7E8D-085BA45B5C71}" dt="2020-01-28T23:29:31.594" v="24"/>
        <pc:sldMkLst>
          <pc:docMk/>
          <pc:sldMk cId="2873701939" sldId="265"/>
        </pc:sldMkLst>
        <pc:spChg chg="mod ord">
          <ac:chgData name="Marcel Rosenberger" userId="S::marcel.rosenberger@bts.tech::8a25adab-e4cd-4e09-963b-02ddfcf48fa6" providerId="AD" clId="Web-{053CC19B-C785-1B36-7E8D-085BA45B5C71}" dt="2020-01-28T23:29:31.594" v="24"/>
          <ac:spMkLst>
            <pc:docMk/>
            <pc:sldMk cId="2873701939" sldId="265"/>
            <ac:spMk id="2" creationId="{99D27B1A-EF8F-48B6-8B3A-FF0B1E4B6C91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9:31.594" v="24"/>
          <ac:spMkLst>
            <pc:docMk/>
            <pc:sldMk cId="2873701939" sldId="265"/>
            <ac:spMk id="32" creationId="{05C7EBC3-4672-4DAB-81C2-58661FAFAED6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9:31.594" v="24"/>
          <ac:spMkLst>
            <pc:docMk/>
            <pc:sldMk cId="2873701939" sldId="265"/>
            <ac:spMk id="33" creationId="{1ABCC31D-213C-44E9-9CC8-8FB2DFC22EDB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9:02.048" v="19"/>
          <ac:spMkLst>
            <pc:docMk/>
            <pc:sldMk cId="2873701939" sldId="265"/>
            <ac:spMk id="35" creationId="{E45CA849-654C-4173-AD99-B3A2528275F5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9:31.594" v="24"/>
          <ac:spMkLst>
            <pc:docMk/>
            <pc:sldMk cId="2873701939" sldId="265"/>
            <ac:spMk id="36" creationId="{6EBF06A5-4173-45DE-87B1-0791E098A374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9:02.048" v="19"/>
          <ac:spMkLst>
            <pc:docMk/>
            <pc:sldMk cId="2873701939" sldId="265"/>
            <ac:spMk id="37" creationId="{3E23A947-2D45-4208-AE2B-64948C87A3EB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9:31.532" v="23"/>
          <ac:spMkLst>
            <pc:docMk/>
            <pc:sldMk cId="2873701939" sldId="265"/>
            <ac:spMk id="38" creationId="{6EBF06A5-4173-45DE-87B1-0791E098A374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9:02.048" v="19"/>
          <ac:spMkLst>
            <pc:docMk/>
            <pc:sldMk cId="2873701939" sldId="265"/>
            <ac:spMk id="39" creationId="{E5BBB0F9-6A59-4D02-A9C7-A2D6516684CE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9:31.532" v="23"/>
          <ac:spMkLst>
            <pc:docMk/>
            <pc:sldMk cId="2873701939" sldId="265"/>
            <ac:spMk id="40" creationId="{581DAA37-DAFB-47C9-9EE7-11C030BEC838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9:31.594" v="24"/>
          <ac:spMkLst>
            <pc:docMk/>
            <pc:sldMk cId="2873701939" sldId="265"/>
            <ac:spMk id="41" creationId="{581DAA37-DAFB-47C9-9EE7-11C030BEC838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9:31.532" v="23"/>
          <ac:spMkLst>
            <pc:docMk/>
            <pc:sldMk cId="2873701939" sldId="265"/>
            <ac:spMk id="42" creationId="{F4CBD955-7E14-485C-919F-EC1D1B9BC25C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9:31.594" v="24"/>
          <ac:spMkLst>
            <pc:docMk/>
            <pc:sldMk cId="2873701939" sldId="265"/>
            <ac:spMk id="43" creationId="{F4CBD955-7E14-485C-919F-EC1D1B9BC25C}"/>
          </ac:spMkLst>
        </pc:spChg>
        <pc:graphicFrameChg chg="mod modGraphic">
          <ac:chgData name="Marcel Rosenberger" userId="S::marcel.rosenberger@bts.tech::8a25adab-e4cd-4e09-963b-02ddfcf48fa6" providerId="AD" clId="Web-{053CC19B-C785-1B36-7E8D-085BA45B5C71}" dt="2020-01-28T23:29:31.594" v="24"/>
          <ac:graphicFrameMkLst>
            <pc:docMk/>
            <pc:sldMk cId="2873701939" sldId="265"/>
            <ac:graphicFrameMk id="5" creationId="{92B13B80-CD62-48C3-A54E-34EE239788F2}"/>
          </ac:graphicFrameMkLst>
        </pc:graphicFrameChg>
        <pc:picChg chg="mod ord">
          <ac:chgData name="Marcel Rosenberger" userId="S::marcel.rosenberger@bts.tech::8a25adab-e4cd-4e09-963b-02ddfcf48fa6" providerId="AD" clId="Web-{053CC19B-C785-1B36-7E8D-085BA45B5C71}" dt="2020-01-28T23:29:31.594" v="24"/>
          <ac:picMkLst>
            <pc:docMk/>
            <pc:sldMk cId="2873701939" sldId="265"/>
            <ac:picMk id="30" creationId="{D94BBCBC-10BA-4D45-8872-119E54E98698}"/>
          </ac:picMkLst>
        </pc:picChg>
      </pc:sldChg>
      <pc:sldChg chg="addSp delSp modSp mod setClrOvrMap">
        <pc:chgData name="Marcel Rosenberger" userId="S::marcel.rosenberger@bts.tech::8a25adab-e4cd-4e09-963b-02ddfcf48fa6" providerId="AD" clId="Web-{053CC19B-C785-1B36-7E8D-085BA45B5C71}" dt="2020-01-28T23:27:08.128" v="5"/>
        <pc:sldMkLst>
          <pc:docMk/>
          <pc:sldMk cId="2109307301" sldId="267"/>
        </pc:sldMkLst>
        <pc:spChg chg="mod">
          <ac:chgData name="Marcel Rosenberger" userId="S::marcel.rosenberger@bts.tech::8a25adab-e4cd-4e09-963b-02ddfcf48fa6" providerId="AD" clId="Web-{053CC19B-C785-1B36-7E8D-085BA45B5C71}" dt="2020-01-28T23:27:08.128" v="5"/>
          <ac:spMkLst>
            <pc:docMk/>
            <pc:sldMk cId="2109307301" sldId="267"/>
            <ac:spMk id="2" creationId="{53E195FD-D3B4-43F9-89D9-F6A92653741C}"/>
          </ac:spMkLst>
        </pc:spChg>
        <pc:spChg chg="mod">
          <ac:chgData name="Marcel Rosenberger" userId="S::marcel.rosenberger@bts.tech::8a25adab-e4cd-4e09-963b-02ddfcf48fa6" providerId="AD" clId="Web-{053CC19B-C785-1B36-7E8D-085BA45B5C71}" dt="2020-01-28T23:27:08.128" v="5"/>
          <ac:spMkLst>
            <pc:docMk/>
            <pc:sldMk cId="2109307301" sldId="267"/>
            <ac:spMk id="3" creationId="{69396CBB-8D0E-400A-98DB-9177BE367EB8}"/>
          </ac:spMkLst>
        </pc:spChg>
        <pc:spChg chg="del">
          <ac:chgData name="Marcel Rosenberger" userId="S::marcel.rosenberger@bts.tech::8a25adab-e4cd-4e09-963b-02ddfcf48fa6" providerId="AD" clId="Web-{053CC19B-C785-1B36-7E8D-085BA45B5C71}" dt="2020-01-28T23:26:18.251" v="0"/>
          <ac:spMkLst>
            <pc:docMk/>
            <pc:sldMk cId="2109307301" sldId="267"/>
            <ac:spMk id="15" creationId="{9228552E-C8B1-4A80-8448-0787CE0FC704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7:08.128" v="5"/>
          <ac:spMkLst>
            <pc:docMk/>
            <pc:sldMk cId="2109307301" sldId="267"/>
            <ac:spMk id="25" creationId="{6EBF06A5-4173-45DE-87B1-0791E098A374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7:08.128" v="5"/>
          <ac:spMkLst>
            <pc:docMk/>
            <pc:sldMk cId="2109307301" sldId="267"/>
            <ac:spMk id="27" creationId="{9BB58064-A4A7-4713-99E4-0FF617635A49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7:08.128" v="5"/>
          <ac:spMkLst>
            <pc:docMk/>
            <pc:sldMk cId="2109307301" sldId="267"/>
            <ac:spMk id="29" creationId="{F513AE7E-67B9-4C5D-9ED7-8A7CCBD5F56A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7:08.128" v="5"/>
          <ac:spMkLst>
            <pc:docMk/>
            <pc:sldMk cId="2109307301" sldId="267"/>
            <ac:spMk id="34" creationId="{6EBF06A5-4173-45DE-87B1-0791E098A374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7:08.128" v="5"/>
          <ac:spMkLst>
            <pc:docMk/>
            <pc:sldMk cId="2109307301" sldId="267"/>
            <ac:spMk id="36" creationId="{206E9F47-DC46-4A02-B5DB-26B56C39C979}"/>
          </ac:spMkLst>
        </pc:spChg>
        <pc:picChg chg="mod ord">
          <ac:chgData name="Marcel Rosenberger" userId="S::marcel.rosenberger@bts.tech::8a25adab-e4cd-4e09-963b-02ddfcf48fa6" providerId="AD" clId="Web-{053CC19B-C785-1B36-7E8D-085BA45B5C71}" dt="2020-01-28T23:27:08.128" v="5"/>
          <ac:picMkLst>
            <pc:docMk/>
            <pc:sldMk cId="2109307301" sldId="267"/>
            <ac:picMk id="4" creationId="{8DDBD793-41C7-4AB4-8CEC-9E68C7AE6303}"/>
          </ac:picMkLst>
        </pc:picChg>
        <pc:cxnChg chg="add del">
          <ac:chgData name="Marcel Rosenberger" userId="S::marcel.rosenberger@bts.tech::8a25adab-e4cd-4e09-963b-02ddfcf48fa6" providerId="AD" clId="Web-{053CC19B-C785-1B36-7E8D-085BA45B5C71}" dt="2020-01-28T23:26:59.954" v="4"/>
          <ac:cxnSpMkLst>
            <pc:docMk/>
            <pc:sldMk cId="2109307301" sldId="267"/>
            <ac:cxnSpMk id="20" creationId="{E4A809D5-3600-46D4-A466-67F2349A54FB}"/>
          </ac:cxnSpMkLst>
        </pc:cxnChg>
      </pc:sldChg>
      <pc:sldChg chg="addSp delSp modSp mod setBg setClrOvrMap">
        <pc:chgData name="Marcel Rosenberger" userId="S::marcel.rosenberger@bts.tech::8a25adab-e4cd-4e09-963b-02ddfcf48fa6" providerId="AD" clId="Web-{053CC19B-C785-1B36-7E8D-085BA45B5C71}" dt="2020-01-28T23:28:05.268" v="16"/>
        <pc:sldMkLst>
          <pc:docMk/>
          <pc:sldMk cId="2875487407" sldId="268"/>
        </pc:sldMkLst>
        <pc:spChg chg="mod">
          <ac:chgData name="Marcel Rosenberger" userId="S::marcel.rosenberger@bts.tech::8a25adab-e4cd-4e09-963b-02ddfcf48fa6" providerId="AD" clId="Web-{053CC19B-C785-1B36-7E8D-085BA45B5C71}" dt="2020-01-28T23:28:05.268" v="16"/>
          <ac:spMkLst>
            <pc:docMk/>
            <pc:sldMk cId="2875487407" sldId="268"/>
            <ac:spMk id="2" creationId="{FA37116D-E6C4-4D7F-AF13-4E478F204BF9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8:05.268" v="16"/>
          <ac:spMkLst>
            <pc:docMk/>
            <pc:sldMk cId="2875487407" sldId="268"/>
            <ac:spMk id="42" creationId="{A3BAF07C-C39E-42EB-BB22-8D46691D9735}"/>
          </ac:spMkLst>
        </pc:spChg>
        <pc:spChg chg="mod ord">
          <ac:chgData name="Marcel Rosenberger" userId="S::marcel.rosenberger@bts.tech::8a25adab-e4cd-4e09-963b-02ddfcf48fa6" providerId="AD" clId="Web-{053CC19B-C785-1B36-7E8D-085BA45B5C71}" dt="2020-01-28T23:28:05.268" v="16"/>
          <ac:spMkLst>
            <pc:docMk/>
            <pc:sldMk cId="2875487407" sldId="268"/>
            <ac:spMk id="45" creationId="{AA572B3C-8BF1-4356-B28D-8EA9A581F0B5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8:05.252" v="15"/>
          <ac:spMkLst>
            <pc:docMk/>
            <pc:sldMk cId="2875487407" sldId="268"/>
            <ac:spMk id="70" creationId="{3685B357-FECE-4F11-B3D0-433533DF9C29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8:05.252" v="15"/>
          <ac:spMkLst>
            <pc:docMk/>
            <pc:sldMk cId="2875487407" sldId="268"/>
            <ac:spMk id="71" creationId="{364795DB-290E-4908-965D-AED9526AAFEA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8:05.268" v="16"/>
          <ac:spMkLst>
            <pc:docMk/>
            <pc:sldMk cId="2875487407" sldId="268"/>
            <ac:spMk id="72" creationId="{823AC064-BC96-4F32-8AE1-B2FD38754823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8:02.674" v="13"/>
          <ac:spMkLst>
            <pc:docMk/>
            <pc:sldMk cId="2875487407" sldId="268"/>
            <ac:spMk id="73" creationId="{41F18803-BE79-4916-AE6B-5DE238B367F0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8:02.674" v="13"/>
          <ac:spMkLst>
            <pc:docMk/>
            <pc:sldMk cId="2875487407" sldId="268"/>
            <ac:spMk id="75" creationId="{C15229F3-7A2E-4558-98FE-7A5F69409DCE}"/>
          </ac:spMkLst>
        </pc:spChg>
        <pc:grpChg chg="add del">
          <ac:chgData name="Marcel Rosenberger" userId="S::marcel.rosenberger@bts.tech::8a25adab-e4cd-4e09-963b-02ddfcf48fa6" providerId="AD" clId="Web-{053CC19B-C785-1B36-7E8D-085BA45B5C71}" dt="2020-01-28T23:28:05.268" v="16"/>
          <ac:grpSpMkLst>
            <pc:docMk/>
            <pc:sldMk cId="2875487407" sldId="268"/>
            <ac:grpSpMk id="43" creationId="{D8E9CF54-0466-4261-9E62-0249E60E1886}"/>
          </ac:grpSpMkLst>
        </pc:grpChg>
        <pc:picChg chg="mod">
          <ac:chgData name="Marcel Rosenberger" userId="S::marcel.rosenberger@bts.tech::8a25adab-e4cd-4e09-963b-02ddfcf48fa6" providerId="AD" clId="Web-{053CC19B-C785-1B36-7E8D-085BA45B5C71}" dt="2020-01-28T23:28:05.268" v="16"/>
          <ac:picMkLst>
            <pc:docMk/>
            <pc:sldMk cId="2875487407" sldId="268"/>
            <ac:picMk id="4" creationId="{8C56BB4F-C506-4EB3-B9D6-AD66098DF75E}"/>
          </ac:picMkLst>
        </pc:picChg>
        <pc:picChg chg="mod">
          <ac:chgData name="Marcel Rosenberger" userId="S::marcel.rosenberger@bts.tech::8a25adab-e4cd-4e09-963b-02ddfcf48fa6" providerId="AD" clId="Web-{053CC19B-C785-1B36-7E8D-085BA45B5C71}" dt="2020-01-28T23:28:05.268" v="16"/>
          <ac:picMkLst>
            <pc:docMk/>
            <pc:sldMk cId="2875487407" sldId="268"/>
            <ac:picMk id="6" creationId="{F86137CC-4D0D-473D-A978-291534DCB331}"/>
          </ac:picMkLst>
        </pc:picChg>
        <pc:cxnChg chg="add">
          <ac:chgData name="Marcel Rosenberger" userId="S::marcel.rosenberger@bts.tech::8a25adab-e4cd-4e09-963b-02ddfcf48fa6" providerId="AD" clId="Web-{053CC19B-C785-1B36-7E8D-085BA45B5C71}" dt="2020-01-28T23:28:05.268" v="16"/>
          <ac:cxnSpMkLst>
            <pc:docMk/>
            <pc:sldMk cId="2875487407" sldId="268"/>
            <ac:cxnSpMk id="74" creationId="{7E7C77BC-7138-40B1-A15B-20F57A494629}"/>
          </ac:cxnSpMkLst>
        </pc:cxnChg>
        <pc:cxnChg chg="add">
          <ac:chgData name="Marcel Rosenberger" userId="S::marcel.rosenberger@bts.tech::8a25adab-e4cd-4e09-963b-02ddfcf48fa6" providerId="AD" clId="Web-{053CC19B-C785-1B36-7E8D-085BA45B5C71}" dt="2020-01-28T23:28:05.268" v="16"/>
          <ac:cxnSpMkLst>
            <pc:docMk/>
            <pc:sldMk cId="2875487407" sldId="268"/>
            <ac:cxnSpMk id="76" creationId="{DB146403-F3D6-484B-B2ED-97F9565D0370}"/>
          </ac:cxnSpMkLst>
        </pc:cxnChg>
        <pc:cxnChg chg="add del">
          <ac:chgData name="Marcel Rosenberger" userId="S::marcel.rosenberger@bts.tech::8a25adab-e4cd-4e09-963b-02ddfcf48fa6" providerId="AD" clId="Web-{053CC19B-C785-1B36-7E8D-085BA45B5C71}" dt="2020-01-28T23:28:05.252" v="15"/>
          <ac:cxnSpMkLst>
            <pc:docMk/>
            <pc:sldMk cId="2875487407" sldId="268"/>
            <ac:cxnSpMk id="77" creationId="{C21E00FA-5862-4ADF-8F96-08EC1FF48113}"/>
          </ac:cxnSpMkLst>
        </pc:cxnChg>
      </pc:sldChg>
      <pc:sldChg chg="addSp delSp modSp">
        <pc:chgData name="Marcel Rosenberger" userId="S::marcel.rosenberger@bts.tech::8a25adab-e4cd-4e09-963b-02ddfcf48fa6" providerId="AD" clId="Web-{053CC19B-C785-1B36-7E8D-085BA45B5C71}" dt="2020-01-28T23:29:19.110" v="21"/>
        <pc:sldMkLst>
          <pc:docMk/>
          <pc:sldMk cId="2425866136" sldId="269"/>
        </pc:sldMkLst>
        <pc:spChg chg="mod">
          <ac:chgData name="Marcel Rosenberger" userId="S::marcel.rosenberger@bts.tech::8a25adab-e4cd-4e09-963b-02ddfcf48fa6" providerId="AD" clId="Web-{053CC19B-C785-1B36-7E8D-085BA45B5C71}" dt="2020-01-28T23:29:19.110" v="21"/>
          <ac:spMkLst>
            <pc:docMk/>
            <pc:sldMk cId="2425866136" sldId="269"/>
            <ac:spMk id="2" creationId="{327F5CB5-0BDB-4CEE-B244-2C879133FE18}"/>
          </ac:spMkLst>
        </pc:spChg>
        <pc:spChg chg="mod">
          <ac:chgData name="Marcel Rosenberger" userId="S::marcel.rosenberger@bts.tech::8a25adab-e4cd-4e09-963b-02ddfcf48fa6" providerId="AD" clId="Web-{053CC19B-C785-1B36-7E8D-085BA45B5C71}" dt="2020-01-28T23:29:19.110" v="21"/>
          <ac:spMkLst>
            <pc:docMk/>
            <pc:sldMk cId="2425866136" sldId="269"/>
            <ac:spMk id="3" creationId="{5EDA2511-762E-4313-A1EF-9901B6CB1403}"/>
          </ac:spMkLst>
        </pc:spChg>
        <pc:spChg chg="del">
          <ac:chgData name="Marcel Rosenberger" userId="S::marcel.rosenberger@bts.tech::8a25adab-e4cd-4e09-963b-02ddfcf48fa6" providerId="AD" clId="Web-{053CC19B-C785-1B36-7E8D-085BA45B5C71}" dt="2020-01-28T23:29:19.110" v="21"/>
          <ac:spMkLst>
            <pc:docMk/>
            <pc:sldMk cId="2425866136" sldId="269"/>
            <ac:spMk id="44" creationId="{9228552E-C8B1-4A80-8448-0787CE0FC704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9:19.110" v="21"/>
          <ac:spMkLst>
            <pc:docMk/>
            <pc:sldMk cId="2425866136" sldId="269"/>
            <ac:spMk id="49" creationId="{6EBF06A5-4173-45DE-87B1-0791E098A374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9:19.110" v="21"/>
          <ac:spMkLst>
            <pc:docMk/>
            <pc:sldMk cId="2425866136" sldId="269"/>
            <ac:spMk id="51" creationId="{9BB58064-A4A7-4713-99E4-0FF617635A49}"/>
          </ac:spMkLst>
        </pc:spChg>
        <pc:spChg chg="add">
          <ac:chgData name="Marcel Rosenberger" userId="S::marcel.rosenberger@bts.tech::8a25adab-e4cd-4e09-963b-02ddfcf48fa6" providerId="AD" clId="Web-{053CC19B-C785-1B36-7E8D-085BA45B5C71}" dt="2020-01-28T23:29:19.110" v="21"/>
          <ac:spMkLst>
            <pc:docMk/>
            <pc:sldMk cId="2425866136" sldId="269"/>
            <ac:spMk id="53" creationId="{F513AE7E-67B9-4C5D-9ED7-8A7CCBD5F56A}"/>
          </ac:spMkLst>
        </pc:spChg>
        <pc:picChg chg="mod">
          <ac:chgData name="Marcel Rosenberger" userId="S::marcel.rosenberger@bts.tech::8a25adab-e4cd-4e09-963b-02ddfcf48fa6" providerId="AD" clId="Web-{053CC19B-C785-1B36-7E8D-085BA45B5C71}" dt="2020-01-28T23:29:19.110" v="21"/>
          <ac:picMkLst>
            <pc:docMk/>
            <pc:sldMk cId="2425866136" sldId="269"/>
            <ac:picMk id="13" creationId="{E59BCBEA-0037-4177-8D8F-D5273769CF3B}"/>
          </ac:picMkLst>
        </pc:picChg>
      </pc:sldChg>
      <pc:sldChg chg="addSp delSp modSp mod setClrOvrMap">
        <pc:chgData name="Marcel Rosenberger" userId="S::marcel.rosenberger@bts.tech::8a25adab-e4cd-4e09-963b-02ddfcf48fa6" providerId="AD" clId="Web-{053CC19B-C785-1B36-7E8D-085BA45B5C71}" dt="2020-01-28T23:27:26.237" v="10"/>
        <pc:sldMkLst>
          <pc:docMk/>
          <pc:sldMk cId="2146633423" sldId="271"/>
        </pc:sldMkLst>
        <pc:spChg chg="mod">
          <ac:chgData name="Marcel Rosenberger" userId="S::marcel.rosenberger@bts.tech::8a25adab-e4cd-4e09-963b-02ddfcf48fa6" providerId="AD" clId="Web-{053CC19B-C785-1B36-7E8D-085BA45B5C71}" dt="2020-01-28T23:27:26.237" v="10"/>
          <ac:spMkLst>
            <pc:docMk/>
            <pc:sldMk cId="2146633423" sldId="271"/>
            <ac:spMk id="2" creationId="{FA37116D-E6C4-4D7F-AF13-4E478F204BF9}"/>
          </ac:spMkLst>
        </pc:spChg>
        <pc:spChg chg="mod">
          <ac:chgData name="Marcel Rosenberger" userId="S::marcel.rosenberger@bts.tech::8a25adab-e4cd-4e09-963b-02ddfcf48fa6" providerId="AD" clId="Web-{053CC19B-C785-1B36-7E8D-085BA45B5C71}" dt="2020-01-28T23:27:26.237" v="10"/>
          <ac:spMkLst>
            <pc:docMk/>
            <pc:sldMk cId="2146633423" sldId="271"/>
            <ac:spMk id="3" creationId="{20AA7A35-EDC0-43F4-B700-06B404A4EC02}"/>
          </ac:spMkLst>
        </pc:spChg>
        <pc:spChg chg="mod">
          <ac:chgData name="Marcel Rosenberger" userId="S::marcel.rosenberger@bts.tech::8a25adab-e4cd-4e09-963b-02ddfcf48fa6" providerId="AD" clId="Web-{053CC19B-C785-1B36-7E8D-085BA45B5C71}" dt="2020-01-28T23:27:26.237" v="10"/>
          <ac:spMkLst>
            <pc:docMk/>
            <pc:sldMk cId="2146633423" sldId="271"/>
            <ac:spMk id="30" creationId="{3A6852FB-A7F5-41CB-95F5-87E1C98949F9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6:48.688" v="3"/>
          <ac:spMkLst>
            <pc:docMk/>
            <pc:sldMk cId="2146633423" sldId="271"/>
            <ac:spMk id="38" creationId="{3CD9DF72-87A3-404E-A828-84CBF11A8303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7:26.237" v="10"/>
          <ac:spMkLst>
            <pc:docMk/>
            <pc:sldMk cId="2146633423" sldId="271"/>
            <ac:spMk id="42" creationId="{179F7551-E956-43CB-8F36-268A5DA443BE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7:26.237" v="10"/>
          <ac:spMkLst>
            <pc:docMk/>
            <pc:sldMk cId="2146633423" sldId="271"/>
            <ac:spMk id="47" creationId="{CFFF0275-505B-46E2-954C-0F9BBCC06965}"/>
          </ac:spMkLst>
        </pc:spChg>
        <pc:spChg chg="add del">
          <ac:chgData name="Marcel Rosenberger" userId="S::marcel.rosenberger@bts.tech::8a25adab-e4cd-4e09-963b-02ddfcf48fa6" providerId="AD" clId="Web-{053CC19B-C785-1B36-7E8D-085BA45B5C71}" dt="2020-01-28T23:27:26.237" v="9"/>
          <ac:spMkLst>
            <pc:docMk/>
            <pc:sldMk cId="2146633423" sldId="271"/>
            <ac:spMk id="52" creationId="{BF1A9758-6F25-4443-96E2-9A0016F17753}"/>
          </ac:spMkLst>
        </pc:spChg>
        <pc:picChg chg="mod ord">
          <ac:chgData name="Marcel Rosenberger" userId="S::marcel.rosenberger@bts.tech::8a25adab-e4cd-4e09-963b-02ddfcf48fa6" providerId="AD" clId="Web-{053CC19B-C785-1B36-7E8D-085BA45B5C71}" dt="2020-01-28T23:27:26.237" v="10"/>
          <ac:picMkLst>
            <pc:docMk/>
            <pc:sldMk cId="2146633423" sldId="271"/>
            <ac:picMk id="28" creationId="{45950955-C4A8-41E7-A73D-D3F2835EC6D2}"/>
          </ac:picMkLst>
        </pc:picChg>
        <pc:cxnChg chg="add del">
          <ac:chgData name="Marcel Rosenberger" userId="S::marcel.rosenberger@bts.tech::8a25adab-e4cd-4e09-963b-02ddfcf48fa6" providerId="AD" clId="Web-{053CC19B-C785-1B36-7E8D-085BA45B5C71}" dt="2020-01-28T23:26:48.688" v="3"/>
          <ac:cxnSpMkLst>
            <pc:docMk/>
            <pc:sldMk cId="2146633423" sldId="271"/>
            <ac:cxnSpMk id="40" creationId="{20E3A342-4D61-4E3F-AF90-1AB42AEB96CC}"/>
          </ac:cxnSpMkLst>
        </pc:cxnChg>
        <pc:cxnChg chg="add del">
          <ac:chgData name="Marcel Rosenberger" userId="S::marcel.rosenberger@bts.tech::8a25adab-e4cd-4e09-963b-02ddfcf48fa6" providerId="AD" clId="Web-{053CC19B-C785-1B36-7E8D-085BA45B5C71}" dt="2020-01-28T23:26:48.673" v="2"/>
          <ac:cxnSpMkLst>
            <pc:docMk/>
            <pc:sldMk cId="2146633423" sldId="271"/>
            <ac:cxnSpMk id="45" creationId="{E4A809D5-3600-46D4-A466-67F2349A54FB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8T13:54:05.495" idx="1">
    <p:pos x="10" y="10"/>
    <p:text>​
https://www.bicing.barcelona/es/datos-bicing##reference-1​
​
https://ajuntament.barcelona.cat/bicicleta/es/noticia/ael-bicing-pedalea-mzas-lejos-que-nunca
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26B255-1908-4C21-AD98-ED1ED11F32B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274F48-3370-4CBD-A888-995D3ABEA928}">
      <dgm:prSet/>
      <dgm:spPr/>
      <dgm:t>
        <a:bodyPr/>
        <a:lstStyle/>
        <a:p>
          <a:r>
            <a:rPr lang="en-GB" b="1"/>
            <a:t>Introduction to the team</a:t>
          </a:r>
          <a:endParaRPr lang="en-US" b="1"/>
        </a:p>
      </dgm:t>
    </dgm:pt>
    <dgm:pt modelId="{88D6D45A-07B8-4D34-B743-B0091448A4AF}" type="parTrans" cxnId="{F2A878F1-E86B-4EC5-B01B-EB0921AC06CC}">
      <dgm:prSet/>
      <dgm:spPr/>
      <dgm:t>
        <a:bodyPr/>
        <a:lstStyle/>
        <a:p>
          <a:endParaRPr lang="en-US"/>
        </a:p>
      </dgm:t>
    </dgm:pt>
    <dgm:pt modelId="{896FDA79-30C0-4F11-9614-12B1C5E3B750}" type="sibTrans" cxnId="{F2A878F1-E86B-4EC5-B01B-EB0921AC06CC}">
      <dgm:prSet/>
      <dgm:spPr/>
      <dgm:t>
        <a:bodyPr/>
        <a:lstStyle/>
        <a:p>
          <a:endParaRPr lang="en-US"/>
        </a:p>
      </dgm:t>
    </dgm:pt>
    <dgm:pt modelId="{8322CEEC-3069-49D1-961C-E5943B63F2E1}">
      <dgm:prSet/>
      <dgm:spPr/>
      <dgm:t>
        <a:bodyPr/>
        <a:lstStyle/>
        <a:p>
          <a:pPr rtl="0"/>
          <a:r>
            <a:rPr lang="en-GB" b="1">
              <a:latin typeface="Calibri Light" panose="020F0302020204030204"/>
            </a:rPr>
            <a:t>Bicycle in Barcelona</a:t>
          </a:r>
          <a:endParaRPr lang="en-US" b="1"/>
        </a:p>
      </dgm:t>
    </dgm:pt>
    <dgm:pt modelId="{6228B5A0-347D-44CE-99A8-310DC42C6E6F}" type="parTrans" cxnId="{8E803D91-823C-4F11-A103-E305F1112778}">
      <dgm:prSet/>
      <dgm:spPr/>
      <dgm:t>
        <a:bodyPr/>
        <a:lstStyle/>
        <a:p>
          <a:endParaRPr lang="en-US"/>
        </a:p>
      </dgm:t>
    </dgm:pt>
    <dgm:pt modelId="{BD0AD55A-61A2-4102-92DF-613E3A6C5D12}" type="sibTrans" cxnId="{8E803D91-823C-4F11-A103-E305F1112778}">
      <dgm:prSet/>
      <dgm:spPr/>
      <dgm:t>
        <a:bodyPr/>
        <a:lstStyle/>
        <a:p>
          <a:endParaRPr lang="en-US"/>
        </a:p>
      </dgm:t>
    </dgm:pt>
    <dgm:pt modelId="{E7F16757-3042-46A1-9DB9-AF43230D6202}">
      <dgm:prSet/>
      <dgm:spPr/>
      <dgm:t>
        <a:bodyPr/>
        <a:lstStyle/>
        <a:p>
          <a:r>
            <a:rPr lang="en-GB" b="1"/>
            <a:t>USP &amp; value proposition</a:t>
          </a:r>
        </a:p>
      </dgm:t>
    </dgm:pt>
    <dgm:pt modelId="{4512C5ED-70DE-4063-AC70-0CADF4915D32}" type="parTrans" cxnId="{8B9084B5-CA32-496A-AB77-005C3F17C228}">
      <dgm:prSet/>
      <dgm:spPr/>
      <dgm:t>
        <a:bodyPr/>
        <a:lstStyle/>
        <a:p>
          <a:endParaRPr lang="en-US"/>
        </a:p>
      </dgm:t>
    </dgm:pt>
    <dgm:pt modelId="{9073179F-3CD7-499B-B0E7-5062882CA7AF}" type="sibTrans" cxnId="{8B9084B5-CA32-496A-AB77-005C3F17C228}">
      <dgm:prSet/>
      <dgm:spPr/>
      <dgm:t>
        <a:bodyPr/>
        <a:lstStyle/>
        <a:p>
          <a:endParaRPr lang="en-US"/>
        </a:p>
      </dgm:t>
    </dgm:pt>
    <dgm:pt modelId="{8A98B70B-3A82-4C43-A761-88CFD097814E}">
      <dgm:prSet/>
      <dgm:spPr/>
      <dgm:t>
        <a:bodyPr/>
        <a:lstStyle/>
        <a:p>
          <a:r>
            <a:rPr lang="en-GB" b="1"/>
            <a:t>Available data</a:t>
          </a:r>
          <a:endParaRPr lang="en-US" b="1"/>
        </a:p>
      </dgm:t>
    </dgm:pt>
    <dgm:pt modelId="{559DAF3C-EB1E-47FE-9625-C79389BE2DF7}" type="parTrans" cxnId="{27F3E4E4-B89A-4D87-8890-5E3DBBF121C3}">
      <dgm:prSet/>
      <dgm:spPr/>
      <dgm:t>
        <a:bodyPr/>
        <a:lstStyle/>
        <a:p>
          <a:endParaRPr lang="en-US"/>
        </a:p>
      </dgm:t>
    </dgm:pt>
    <dgm:pt modelId="{07C50DA0-1A95-45BE-8AA2-7375CA0AF7F0}" type="sibTrans" cxnId="{27F3E4E4-B89A-4D87-8890-5E3DBBF121C3}">
      <dgm:prSet/>
      <dgm:spPr/>
      <dgm:t>
        <a:bodyPr/>
        <a:lstStyle/>
        <a:p>
          <a:endParaRPr lang="en-US"/>
        </a:p>
      </dgm:t>
    </dgm:pt>
    <dgm:pt modelId="{A2EC9D76-32B8-4C23-AAAA-DBC901BF13CF}">
      <dgm:prSet/>
      <dgm:spPr/>
      <dgm:t>
        <a:bodyPr/>
        <a:lstStyle/>
        <a:p>
          <a:r>
            <a:rPr lang="en-GB" b="1"/>
            <a:t>Solution</a:t>
          </a:r>
          <a:endParaRPr lang="en-US" b="1"/>
        </a:p>
      </dgm:t>
    </dgm:pt>
    <dgm:pt modelId="{FDAF7A68-9F1B-45CF-9311-933F9EC2810D}" type="parTrans" cxnId="{40473773-9395-4931-BA74-239468B23CA9}">
      <dgm:prSet/>
      <dgm:spPr/>
      <dgm:t>
        <a:bodyPr/>
        <a:lstStyle/>
        <a:p>
          <a:endParaRPr lang="en-US"/>
        </a:p>
      </dgm:t>
    </dgm:pt>
    <dgm:pt modelId="{F23FD98E-8616-4D2B-82B2-8F8963DA4F26}" type="sibTrans" cxnId="{40473773-9395-4931-BA74-239468B23CA9}">
      <dgm:prSet/>
      <dgm:spPr/>
      <dgm:t>
        <a:bodyPr/>
        <a:lstStyle/>
        <a:p>
          <a:endParaRPr lang="en-US"/>
        </a:p>
      </dgm:t>
    </dgm:pt>
    <dgm:pt modelId="{BFCD58C1-B243-40C2-A6BC-D1799B214367}">
      <dgm:prSet phldr="0"/>
      <dgm:spPr/>
      <dgm:t>
        <a:bodyPr/>
        <a:lstStyle/>
        <a:p>
          <a:pPr rtl="0"/>
          <a:r>
            <a:rPr lang="en-GB" b="1">
              <a:latin typeface="Calibri Light" panose="020F0302020204030204"/>
            </a:rPr>
            <a:t>Project plan</a:t>
          </a:r>
        </a:p>
      </dgm:t>
    </dgm:pt>
    <dgm:pt modelId="{CD7CA169-4AD3-42E3-ABEC-E7E2EA177A7B}" type="parTrans" cxnId="{956B30F5-E394-4044-9EF9-4DAB115B8BFF}">
      <dgm:prSet/>
      <dgm:spPr/>
    </dgm:pt>
    <dgm:pt modelId="{B52A230A-0F9D-425D-9A20-8F5DE47C9D0B}" type="sibTrans" cxnId="{956B30F5-E394-4044-9EF9-4DAB115B8BFF}">
      <dgm:prSet/>
      <dgm:spPr/>
    </dgm:pt>
    <dgm:pt modelId="{EEF481F3-B102-49DC-9235-0E81C4748131}">
      <dgm:prSet phldr="0"/>
      <dgm:spPr/>
      <dgm:t>
        <a:bodyPr/>
        <a:lstStyle/>
        <a:p>
          <a:r>
            <a:rPr lang="en-GB" b="1">
              <a:latin typeface="Calibri Light" panose="020F0302020204030204"/>
            </a:rPr>
            <a:t>Challenge</a:t>
          </a:r>
        </a:p>
      </dgm:t>
    </dgm:pt>
    <dgm:pt modelId="{227302B4-F0B9-4296-8946-1FBFCEFF05C9}" type="parTrans" cxnId="{51967847-9CF3-47A5-B568-D5CBC36A79E6}">
      <dgm:prSet/>
      <dgm:spPr/>
    </dgm:pt>
    <dgm:pt modelId="{68D195E1-B90F-4E69-8A6D-0335A5AB948A}" type="sibTrans" cxnId="{51967847-9CF3-47A5-B568-D5CBC36A79E6}">
      <dgm:prSet/>
      <dgm:spPr/>
    </dgm:pt>
    <dgm:pt modelId="{13633E62-DADF-48C8-AF2B-443407B5BB8D}" type="pres">
      <dgm:prSet presAssocID="{7226B255-1908-4C21-AD98-ED1ED11F32BC}" presName="vert0" presStyleCnt="0">
        <dgm:presLayoutVars>
          <dgm:dir/>
          <dgm:animOne val="branch"/>
          <dgm:animLvl val="lvl"/>
        </dgm:presLayoutVars>
      </dgm:prSet>
      <dgm:spPr/>
    </dgm:pt>
    <dgm:pt modelId="{A7BD2E43-4F61-4934-A36A-2D741F57F155}" type="pres">
      <dgm:prSet presAssocID="{E9274F48-3370-4CBD-A888-995D3ABEA928}" presName="thickLine" presStyleLbl="alignNode1" presStyleIdx="0" presStyleCnt="7"/>
      <dgm:spPr/>
    </dgm:pt>
    <dgm:pt modelId="{AF6E64EB-83F7-497E-BC5F-44B1EA10454A}" type="pres">
      <dgm:prSet presAssocID="{E9274F48-3370-4CBD-A888-995D3ABEA928}" presName="horz1" presStyleCnt="0"/>
      <dgm:spPr/>
    </dgm:pt>
    <dgm:pt modelId="{72271C4B-88DC-4403-A31C-A5CB6D2890AB}" type="pres">
      <dgm:prSet presAssocID="{E9274F48-3370-4CBD-A888-995D3ABEA928}" presName="tx1" presStyleLbl="revTx" presStyleIdx="0" presStyleCnt="7"/>
      <dgm:spPr/>
    </dgm:pt>
    <dgm:pt modelId="{6D99717A-35E9-4A75-A509-0193940DCFDC}" type="pres">
      <dgm:prSet presAssocID="{E9274F48-3370-4CBD-A888-995D3ABEA928}" presName="vert1" presStyleCnt="0"/>
      <dgm:spPr/>
    </dgm:pt>
    <dgm:pt modelId="{E638B80F-AA2E-4439-8DA2-EF4437B54A59}" type="pres">
      <dgm:prSet presAssocID="{EEF481F3-B102-49DC-9235-0E81C4748131}" presName="thickLine" presStyleLbl="alignNode1" presStyleIdx="1" presStyleCnt="7"/>
      <dgm:spPr/>
    </dgm:pt>
    <dgm:pt modelId="{2A179CCF-C072-416E-A334-2658410D388B}" type="pres">
      <dgm:prSet presAssocID="{EEF481F3-B102-49DC-9235-0E81C4748131}" presName="horz1" presStyleCnt="0"/>
      <dgm:spPr/>
    </dgm:pt>
    <dgm:pt modelId="{C42DA6D4-F8BF-4B48-87FA-E587C6676897}" type="pres">
      <dgm:prSet presAssocID="{EEF481F3-B102-49DC-9235-0E81C4748131}" presName="tx1" presStyleLbl="revTx" presStyleIdx="1" presStyleCnt="7"/>
      <dgm:spPr/>
    </dgm:pt>
    <dgm:pt modelId="{8F564D4B-9B80-4344-B48F-D62113BCDF57}" type="pres">
      <dgm:prSet presAssocID="{EEF481F3-B102-49DC-9235-0E81C4748131}" presName="vert1" presStyleCnt="0"/>
      <dgm:spPr/>
    </dgm:pt>
    <dgm:pt modelId="{8A90A2CD-0EF8-443D-9B20-2D6FC22EF628}" type="pres">
      <dgm:prSet presAssocID="{8322CEEC-3069-49D1-961C-E5943B63F2E1}" presName="thickLine" presStyleLbl="alignNode1" presStyleIdx="2" presStyleCnt="7"/>
      <dgm:spPr/>
    </dgm:pt>
    <dgm:pt modelId="{687285CC-060F-4C2D-A598-7A3217C141C2}" type="pres">
      <dgm:prSet presAssocID="{8322CEEC-3069-49D1-961C-E5943B63F2E1}" presName="horz1" presStyleCnt="0"/>
      <dgm:spPr/>
    </dgm:pt>
    <dgm:pt modelId="{29D0329C-6508-47ED-954C-38C83BAA4643}" type="pres">
      <dgm:prSet presAssocID="{8322CEEC-3069-49D1-961C-E5943B63F2E1}" presName="tx1" presStyleLbl="revTx" presStyleIdx="2" presStyleCnt="7"/>
      <dgm:spPr/>
    </dgm:pt>
    <dgm:pt modelId="{3EFC5584-6A41-43F5-9AD6-3BCBE4C5F08C}" type="pres">
      <dgm:prSet presAssocID="{8322CEEC-3069-49D1-961C-E5943B63F2E1}" presName="vert1" presStyleCnt="0"/>
      <dgm:spPr/>
    </dgm:pt>
    <dgm:pt modelId="{B24037B9-5A11-454D-8730-13CFEB2E09DA}" type="pres">
      <dgm:prSet presAssocID="{E7F16757-3042-46A1-9DB9-AF43230D6202}" presName="thickLine" presStyleLbl="alignNode1" presStyleIdx="3" presStyleCnt="7"/>
      <dgm:spPr/>
    </dgm:pt>
    <dgm:pt modelId="{BEDFCBAE-2C72-4C4F-9166-51FACF9F7FD3}" type="pres">
      <dgm:prSet presAssocID="{E7F16757-3042-46A1-9DB9-AF43230D6202}" presName="horz1" presStyleCnt="0"/>
      <dgm:spPr/>
    </dgm:pt>
    <dgm:pt modelId="{F12E7C7B-DEAF-4B3B-B619-DA457DDE1DB1}" type="pres">
      <dgm:prSet presAssocID="{E7F16757-3042-46A1-9DB9-AF43230D6202}" presName="tx1" presStyleLbl="revTx" presStyleIdx="3" presStyleCnt="7"/>
      <dgm:spPr/>
    </dgm:pt>
    <dgm:pt modelId="{C1008E4F-5172-4A83-B988-1A4A0922D30F}" type="pres">
      <dgm:prSet presAssocID="{E7F16757-3042-46A1-9DB9-AF43230D6202}" presName="vert1" presStyleCnt="0"/>
      <dgm:spPr/>
    </dgm:pt>
    <dgm:pt modelId="{AFDA98C8-D66D-4A66-8C6D-24BA35DFA1E3}" type="pres">
      <dgm:prSet presAssocID="{BFCD58C1-B243-40C2-A6BC-D1799B214367}" presName="thickLine" presStyleLbl="alignNode1" presStyleIdx="4" presStyleCnt="7"/>
      <dgm:spPr/>
    </dgm:pt>
    <dgm:pt modelId="{E326EAF6-3E7F-4E09-A502-58B43A478617}" type="pres">
      <dgm:prSet presAssocID="{BFCD58C1-B243-40C2-A6BC-D1799B214367}" presName="horz1" presStyleCnt="0"/>
      <dgm:spPr/>
    </dgm:pt>
    <dgm:pt modelId="{EBDEAF7B-1F00-41FA-91BE-DA77DDD30423}" type="pres">
      <dgm:prSet presAssocID="{BFCD58C1-B243-40C2-A6BC-D1799B214367}" presName="tx1" presStyleLbl="revTx" presStyleIdx="4" presStyleCnt="7"/>
      <dgm:spPr/>
    </dgm:pt>
    <dgm:pt modelId="{52BD08AF-EC17-4EEE-94AA-3D29688D3D88}" type="pres">
      <dgm:prSet presAssocID="{BFCD58C1-B243-40C2-A6BC-D1799B214367}" presName="vert1" presStyleCnt="0"/>
      <dgm:spPr/>
    </dgm:pt>
    <dgm:pt modelId="{6AC9A11D-F972-4E91-8EC3-E220F02C94BC}" type="pres">
      <dgm:prSet presAssocID="{8A98B70B-3A82-4C43-A761-88CFD097814E}" presName="thickLine" presStyleLbl="alignNode1" presStyleIdx="5" presStyleCnt="7"/>
      <dgm:spPr/>
    </dgm:pt>
    <dgm:pt modelId="{B7C5B3FD-2F9B-46DD-8A78-A6EAEFE1B820}" type="pres">
      <dgm:prSet presAssocID="{8A98B70B-3A82-4C43-A761-88CFD097814E}" presName="horz1" presStyleCnt="0"/>
      <dgm:spPr/>
    </dgm:pt>
    <dgm:pt modelId="{AB6A3851-CC5F-4906-B537-7B4DAB9B7DD9}" type="pres">
      <dgm:prSet presAssocID="{8A98B70B-3A82-4C43-A761-88CFD097814E}" presName="tx1" presStyleLbl="revTx" presStyleIdx="5" presStyleCnt="7"/>
      <dgm:spPr/>
    </dgm:pt>
    <dgm:pt modelId="{64B2D56C-6C96-40F6-B533-43D99049F90D}" type="pres">
      <dgm:prSet presAssocID="{8A98B70B-3A82-4C43-A761-88CFD097814E}" presName="vert1" presStyleCnt="0"/>
      <dgm:spPr/>
    </dgm:pt>
    <dgm:pt modelId="{B5D00D99-5AEA-4944-AAD7-7D85B1C5C06E}" type="pres">
      <dgm:prSet presAssocID="{A2EC9D76-32B8-4C23-AAAA-DBC901BF13CF}" presName="thickLine" presStyleLbl="alignNode1" presStyleIdx="6" presStyleCnt="7"/>
      <dgm:spPr/>
    </dgm:pt>
    <dgm:pt modelId="{196FA77F-82C8-4D16-A855-F7C8DC51400E}" type="pres">
      <dgm:prSet presAssocID="{A2EC9D76-32B8-4C23-AAAA-DBC901BF13CF}" presName="horz1" presStyleCnt="0"/>
      <dgm:spPr/>
    </dgm:pt>
    <dgm:pt modelId="{281C7E9F-DF72-4776-A296-1B216ECF4CA5}" type="pres">
      <dgm:prSet presAssocID="{A2EC9D76-32B8-4C23-AAAA-DBC901BF13CF}" presName="tx1" presStyleLbl="revTx" presStyleIdx="6" presStyleCnt="7"/>
      <dgm:spPr/>
    </dgm:pt>
    <dgm:pt modelId="{D023D00F-4184-4812-BE1C-5557527B0026}" type="pres">
      <dgm:prSet presAssocID="{A2EC9D76-32B8-4C23-AAAA-DBC901BF13CF}" presName="vert1" presStyleCnt="0"/>
      <dgm:spPr/>
    </dgm:pt>
  </dgm:ptLst>
  <dgm:cxnLst>
    <dgm:cxn modelId="{F781380B-76BB-4E4B-A6C5-300523B525B2}" type="presOf" srcId="{E9274F48-3370-4CBD-A888-995D3ABEA928}" destId="{72271C4B-88DC-4403-A31C-A5CB6D2890AB}" srcOrd="0" destOrd="0" presId="urn:microsoft.com/office/officeart/2008/layout/LinedList"/>
    <dgm:cxn modelId="{53FCC839-3AD7-4EF3-8909-A4C84406E2CB}" type="presOf" srcId="{8A98B70B-3A82-4C43-A761-88CFD097814E}" destId="{AB6A3851-CC5F-4906-B537-7B4DAB9B7DD9}" srcOrd="0" destOrd="0" presId="urn:microsoft.com/office/officeart/2008/layout/LinedList"/>
    <dgm:cxn modelId="{C2A19F43-765E-4EEE-909F-1A0F76D01173}" type="presOf" srcId="{E7F16757-3042-46A1-9DB9-AF43230D6202}" destId="{F12E7C7B-DEAF-4B3B-B619-DA457DDE1DB1}" srcOrd="0" destOrd="0" presId="urn:microsoft.com/office/officeart/2008/layout/LinedList"/>
    <dgm:cxn modelId="{51967847-9CF3-47A5-B568-D5CBC36A79E6}" srcId="{7226B255-1908-4C21-AD98-ED1ED11F32BC}" destId="{EEF481F3-B102-49DC-9235-0E81C4748131}" srcOrd="1" destOrd="0" parTransId="{227302B4-F0B9-4296-8946-1FBFCEFF05C9}" sibTransId="{68D195E1-B90F-4E69-8A6D-0335A5AB948A}"/>
    <dgm:cxn modelId="{40473773-9395-4931-BA74-239468B23CA9}" srcId="{7226B255-1908-4C21-AD98-ED1ED11F32BC}" destId="{A2EC9D76-32B8-4C23-AAAA-DBC901BF13CF}" srcOrd="6" destOrd="0" parTransId="{FDAF7A68-9F1B-45CF-9311-933F9EC2810D}" sibTransId="{F23FD98E-8616-4D2B-82B2-8F8963DA4F26}"/>
    <dgm:cxn modelId="{B094BC7B-D126-4A88-984A-CC9EE03D41B3}" type="presOf" srcId="{8322CEEC-3069-49D1-961C-E5943B63F2E1}" destId="{29D0329C-6508-47ED-954C-38C83BAA4643}" srcOrd="0" destOrd="0" presId="urn:microsoft.com/office/officeart/2008/layout/LinedList"/>
    <dgm:cxn modelId="{8E803D91-823C-4F11-A103-E305F1112778}" srcId="{7226B255-1908-4C21-AD98-ED1ED11F32BC}" destId="{8322CEEC-3069-49D1-961C-E5943B63F2E1}" srcOrd="2" destOrd="0" parTransId="{6228B5A0-347D-44CE-99A8-310DC42C6E6F}" sibTransId="{BD0AD55A-61A2-4102-92DF-613E3A6C5D12}"/>
    <dgm:cxn modelId="{CE572593-0604-4552-8545-3AB93B1FFCA4}" type="presOf" srcId="{EEF481F3-B102-49DC-9235-0E81C4748131}" destId="{C42DA6D4-F8BF-4B48-87FA-E587C6676897}" srcOrd="0" destOrd="0" presId="urn:microsoft.com/office/officeart/2008/layout/LinedList"/>
    <dgm:cxn modelId="{9D90EEA1-A529-49CB-A377-01D96350AF5B}" type="presOf" srcId="{7226B255-1908-4C21-AD98-ED1ED11F32BC}" destId="{13633E62-DADF-48C8-AF2B-443407B5BB8D}" srcOrd="0" destOrd="0" presId="urn:microsoft.com/office/officeart/2008/layout/LinedList"/>
    <dgm:cxn modelId="{8B9084B5-CA32-496A-AB77-005C3F17C228}" srcId="{7226B255-1908-4C21-AD98-ED1ED11F32BC}" destId="{E7F16757-3042-46A1-9DB9-AF43230D6202}" srcOrd="3" destOrd="0" parTransId="{4512C5ED-70DE-4063-AC70-0CADF4915D32}" sibTransId="{9073179F-3CD7-499B-B0E7-5062882CA7AF}"/>
    <dgm:cxn modelId="{D1EE98B7-559B-455E-9094-183729586E5A}" type="presOf" srcId="{BFCD58C1-B243-40C2-A6BC-D1799B214367}" destId="{EBDEAF7B-1F00-41FA-91BE-DA77DDD30423}" srcOrd="0" destOrd="0" presId="urn:microsoft.com/office/officeart/2008/layout/LinedList"/>
    <dgm:cxn modelId="{C7ECF4D0-8C3B-4B24-A752-B102EEE72B9C}" type="presOf" srcId="{A2EC9D76-32B8-4C23-AAAA-DBC901BF13CF}" destId="{281C7E9F-DF72-4776-A296-1B216ECF4CA5}" srcOrd="0" destOrd="0" presId="urn:microsoft.com/office/officeart/2008/layout/LinedList"/>
    <dgm:cxn modelId="{27F3E4E4-B89A-4D87-8890-5E3DBBF121C3}" srcId="{7226B255-1908-4C21-AD98-ED1ED11F32BC}" destId="{8A98B70B-3A82-4C43-A761-88CFD097814E}" srcOrd="5" destOrd="0" parTransId="{559DAF3C-EB1E-47FE-9625-C79389BE2DF7}" sibTransId="{07C50DA0-1A95-45BE-8AA2-7375CA0AF7F0}"/>
    <dgm:cxn modelId="{F2A878F1-E86B-4EC5-B01B-EB0921AC06CC}" srcId="{7226B255-1908-4C21-AD98-ED1ED11F32BC}" destId="{E9274F48-3370-4CBD-A888-995D3ABEA928}" srcOrd="0" destOrd="0" parTransId="{88D6D45A-07B8-4D34-B743-B0091448A4AF}" sibTransId="{896FDA79-30C0-4F11-9614-12B1C5E3B750}"/>
    <dgm:cxn modelId="{956B30F5-E394-4044-9EF9-4DAB115B8BFF}" srcId="{7226B255-1908-4C21-AD98-ED1ED11F32BC}" destId="{BFCD58C1-B243-40C2-A6BC-D1799B214367}" srcOrd="4" destOrd="0" parTransId="{CD7CA169-4AD3-42E3-ABEC-E7E2EA177A7B}" sibTransId="{B52A230A-0F9D-425D-9A20-8F5DE47C9D0B}"/>
    <dgm:cxn modelId="{A1B45D47-9641-4282-B8D6-DE558443A4B7}" type="presParOf" srcId="{13633E62-DADF-48C8-AF2B-443407B5BB8D}" destId="{A7BD2E43-4F61-4934-A36A-2D741F57F155}" srcOrd="0" destOrd="0" presId="urn:microsoft.com/office/officeart/2008/layout/LinedList"/>
    <dgm:cxn modelId="{0DBB3224-ED06-4D53-B317-32FFB03D2929}" type="presParOf" srcId="{13633E62-DADF-48C8-AF2B-443407B5BB8D}" destId="{AF6E64EB-83F7-497E-BC5F-44B1EA10454A}" srcOrd="1" destOrd="0" presId="urn:microsoft.com/office/officeart/2008/layout/LinedList"/>
    <dgm:cxn modelId="{627175E7-A16B-460B-B314-129474B7347A}" type="presParOf" srcId="{AF6E64EB-83F7-497E-BC5F-44B1EA10454A}" destId="{72271C4B-88DC-4403-A31C-A5CB6D2890AB}" srcOrd="0" destOrd="0" presId="urn:microsoft.com/office/officeart/2008/layout/LinedList"/>
    <dgm:cxn modelId="{2CBEC9ED-2540-492C-9682-CD4E83E05EA9}" type="presParOf" srcId="{AF6E64EB-83F7-497E-BC5F-44B1EA10454A}" destId="{6D99717A-35E9-4A75-A509-0193940DCFDC}" srcOrd="1" destOrd="0" presId="urn:microsoft.com/office/officeart/2008/layout/LinedList"/>
    <dgm:cxn modelId="{2F53FB26-B2E2-42AF-A769-767A67F8F8DC}" type="presParOf" srcId="{13633E62-DADF-48C8-AF2B-443407B5BB8D}" destId="{E638B80F-AA2E-4439-8DA2-EF4437B54A59}" srcOrd="2" destOrd="0" presId="urn:microsoft.com/office/officeart/2008/layout/LinedList"/>
    <dgm:cxn modelId="{F395E586-43C9-4493-B0F8-B2BC34BEE3A8}" type="presParOf" srcId="{13633E62-DADF-48C8-AF2B-443407B5BB8D}" destId="{2A179CCF-C072-416E-A334-2658410D388B}" srcOrd="3" destOrd="0" presId="urn:microsoft.com/office/officeart/2008/layout/LinedList"/>
    <dgm:cxn modelId="{45E02C96-1575-4222-AD5E-4F0A08B0041A}" type="presParOf" srcId="{2A179CCF-C072-416E-A334-2658410D388B}" destId="{C42DA6D4-F8BF-4B48-87FA-E587C6676897}" srcOrd="0" destOrd="0" presId="urn:microsoft.com/office/officeart/2008/layout/LinedList"/>
    <dgm:cxn modelId="{920A69E8-A0CA-4A7A-B46A-5C049539E8C1}" type="presParOf" srcId="{2A179CCF-C072-416E-A334-2658410D388B}" destId="{8F564D4B-9B80-4344-B48F-D62113BCDF57}" srcOrd="1" destOrd="0" presId="urn:microsoft.com/office/officeart/2008/layout/LinedList"/>
    <dgm:cxn modelId="{988F570D-56B5-4471-85C6-1160C328F16B}" type="presParOf" srcId="{13633E62-DADF-48C8-AF2B-443407B5BB8D}" destId="{8A90A2CD-0EF8-443D-9B20-2D6FC22EF628}" srcOrd="4" destOrd="0" presId="urn:microsoft.com/office/officeart/2008/layout/LinedList"/>
    <dgm:cxn modelId="{8429A128-7F0F-4975-9D03-79372538D187}" type="presParOf" srcId="{13633E62-DADF-48C8-AF2B-443407B5BB8D}" destId="{687285CC-060F-4C2D-A598-7A3217C141C2}" srcOrd="5" destOrd="0" presId="urn:microsoft.com/office/officeart/2008/layout/LinedList"/>
    <dgm:cxn modelId="{9DD02C9D-1FDD-4274-A13D-E8E6D983DF87}" type="presParOf" srcId="{687285CC-060F-4C2D-A598-7A3217C141C2}" destId="{29D0329C-6508-47ED-954C-38C83BAA4643}" srcOrd="0" destOrd="0" presId="urn:microsoft.com/office/officeart/2008/layout/LinedList"/>
    <dgm:cxn modelId="{1CC67DEB-6CF7-49B9-8F0C-71CCEC1A955A}" type="presParOf" srcId="{687285CC-060F-4C2D-A598-7A3217C141C2}" destId="{3EFC5584-6A41-43F5-9AD6-3BCBE4C5F08C}" srcOrd="1" destOrd="0" presId="urn:microsoft.com/office/officeart/2008/layout/LinedList"/>
    <dgm:cxn modelId="{F7F2C563-9788-4D3B-AEC3-631C4E54BEE5}" type="presParOf" srcId="{13633E62-DADF-48C8-AF2B-443407B5BB8D}" destId="{B24037B9-5A11-454D-8730-13CFEB2E09DA}" srcOrd="6" destOrd="0" presId="urn:microsoft.com/office/officeart/2008/layout/LinedList"/>
    <dgm:cxn modelId="{ECEA0D34-B324-4D2A-BBC8-60AF49C1A652}" type="presParOf" srcId="{13633E62-DADF-48C8-AF2B-443407B5BB8D}" destId="{BEDFCBAE-2C72-4C4F-9166-51FACF9F7FD3}" srcOrd="7" destOrd="0" presId="urn:microsoft.com/office/officeart/2008/layout/LinedList"/>
    <dgm:cxn modelId="{D367E9C6-5CE5-4287-83E1-01FB26711A25}" type="presParOf" srcId="{BEDFCBAE-2C72-4C4F-9166-51FACF9F7FD3}" destId="{F12E7C7B-DEAF-4B3B-B619-DA457DDE1DB1}" srcOrd="0" destOrd="0" presId="urn:microsoft.com/office/officeart/2008/layout/LinedList"/>
    <dgm:cxn modelId="{01B8EA3F-7507-42CB-86E7-15FD587E8D3C}" type="presParOf" srcId="{BEDFCBAE-2C72-4C4F-9166-51FACF9F7FD3}" destId="{C1008E4F-5172-4A83-B988-1A4A0922D30F}" srcOrd="1" destOrd="0" presId="urn:microsoft.com/office/officeart/2008/layout/LinedList"/>
    <dgm:cxn modelId="{B430EB77-D689-4B88-BE78-58DD4105D388}" type="presParOf" srcId="{13633E62-DADF-48C8-AF2B-443407B5BB8D}" destId="{AFDA98C8-D66D-4A66-8C6D-24BA35DFA1E3}" srcOrd="8" destOrd="0" presId="urn:microsoft.com/office/officeart/2008/layout/LinedList"/>
    <dgm:cxn modelId="{4502F4A9-E832-4F9B-81C0-F87C3A5083CF}" type="presParOf" srcId="{13633E62-DADF-48C8-AF2B-443407B5BB8D}" destId="{E326EAF6-3E7F-4E09-A502-58B43A478617}" srcOrd="9" destOrd="0" presId="urn:microsoft.com/office/officeart/2008/layout/LinedList"/>
    <dgm:cxn modelId="{4A6C91E3-660C-4BD7-A4FB-17F276DA0CDD}" type="presParOf" srcId="{E326EAF6-3E7F-4E09-A502-58B43A478617}" destId="{EBDEAF7B-1F00-41FA-91BE-DA77DDD30423}" srcOrd="0" destOrd="0" presId="urn:microsoft.com/office/officeart/2008/layout/LinedList"/>
    <dgm:cxn modelId="{01478B89-E2E2-4D5C-BB1E-80FB74D339B9}" type="presParOf" srcId="{E326EAF6-3E7F-4E09-A502-58B43A478617}" destId="{52BD08AF-EC17-4EEE-94AA-3D29688D3D88}" srcOrd="1" destOrd="0" presId="urn:microsoft.com/office/officeart/2008/layout/LinedList"/>
    <dgm:cxn modelId="{07DCB1CC-7594-4E0A-8667-90A9B18D8E48}" type="presParOf" srcId="{13633E62-DADF-48C8-AF2B-443407B5BB8D}" destId="{6AC9A11D-F972-4E91-8EC3-E220F02C94BC}" srcOrd="10" destOrd="0" presId="urn:microsoft.com/office/officeart/2008/layout/LinedList"/>
    <dgm:cxn modelId="{BBE72B78-8C1C-4997-B2B4-E83174BA182E}" type="presParOf" srcId="{13633E62-DADF-48C8-AF2B-443407B5BB8D}" destId="{B7C5B3FD-2F9B-46DD-8A78-A6EAEFE1B820}" srcOrd="11" destOrd="0" presId="urn:microsoft.com/office/officeart/2008/layout/LinedList"/>
    <dgm:cxn modelId="{E97AEDD2-7F5F-4B2D-BB41-1DBB34580554}" type="presParOf" srcId="{B7C5B3FD-2F9B-46DD-8A78-A6EAEFE1B820}" destId="{AB6A3851-CC5F-4906-B537-7B4DAB9B7DD9}" srcOrd="0" destOrd="0" presId="urn:microsoft.com/office/officeart/2008/layout/LinedList"/>
    <dgm:cxn modelId="{8F53AB01-32FF-408C-A1FE-FEBA833B731F}" type="presParOf" srcId="{B7C5B3FD-2F9B-46DD-8A78-A6EAEFE1B820}" destId="{64B2D56C-6C96-40F6-B533-43D99049F90D}" srcOrd="1" destOrd="0" presId="urn:microsoft.com/office/officeart/2008/layout/LinedList"/>
    <dgm:cxn modelId="{BD0FE686-1002-440E-BE42-879D7E7A511A}" type="presParOf" srcId="{13633E62-DADF-48C8-AF2B-443407B5BB8D}" destId="{B5D00D99-5AEA-4944-AAD7-7D85B1C5C06E}" srcOrd="12" destOrd="0" presId="urn:microsoft.com/office/officeart/2008/layout/LinedList"/>
    <dgm:cxn modelId="{8399C965-65F4-4003-9EDF-BF71A0513B19}" type="presParOf" srcId="{13633E62-DADF-48C8-AF2B-443407B5BB8D}" destId="{196FA77F-82C8-4D16-A855-F7C8DC51400E}" srcOrd="13" destOrd="0" presId="urn:microsoft.com/office/officeart/2008/layout/LinedList"/>
    <dgm:cxn modelId="{207FD408-E5F8-4445-B33D-987B5F6173B0}" type="presParOf" srcId="{196FA77F-82C8-4D16-A855-F7C8DC51400E}" destId="{281C7E9F-DF72-4776-A296-1B216ECF4CA5}" srcOrd="0" destOrd="0" presId="urn:microsoft.com/office/officeart/2008/layout/LinedList"/>
    <dgm:cxn modelId="{748281CC-EB58-4516-95FC-68AC4E071626}" type="presParOf" srcId="{196FA77F-82C8-4D16-A855-F7C8DC51400E}" destId="{D023D00F-4184-4812-BE1C-5557527B00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20CCAA-DCD7-4BFB-97B7-8B4401BC8A09}" type="doc">
      <dgm:prSet loTypeId="urn:microsoft.com/office/officeart/2005/8/layout/defaul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300536-B545-403A-9C64-B3BC78842C11}">
      <dgm:prSet/>
      <dgm:spPr/>
      <dgm:t>
        <a:bodyPr/>
        <a:lstStyle/>
        <a:p>
          <a:r>
            <a:rPr lang="en-US"/>
            <a:t>Support existing bikers and gain new ones through additional features</a:t>
          </a:r>
        </a:p>
      </dgm:t>
    </dgm:pt>
    <dgm:pt modelId="{24374017-2B06-4ECA-8883-8ACFB071E49A}" type="parTrans" cxnId="{A624DD45-9A06-483C-8132-C157B10E0F26}">
      <dgm:prSet/>
      <dgm:spPr/>
      <dgm:t>
        <a:bodyPr/>
        <a:lstStyle/>
        <a:p>
          <a:endParaRPr lang="en-US"/>
        </a:p>
      </dgm:t>
    </dgm:pt>
    <dgm:pt modelId="{F7B08D29-C948-4398-9A38-35603821F320}" type="sibTrans" cxnId="{A624DD45-9A06-483C-8132-C157B10E0F26}">
      <dgm:prSet/>
      <dgm:spPr/>
      <dgm:t>
        <a:bodyPr/>
        <a:lstStyle/>
        <a:p>
          <a:endParaRPr lang="en-US"/>
        </a:p>
      </dgm:t>
    </dgm:pt>
    <dgm:pt modelId="{D5103EBB-6669-4971-A851-E9B34A3212B6}">
      <dgm:prSet/>
      <dgm:spPr/>
      <dgm:t>
        <a:bodyPr/>
        <a:lstStyle/>
        <a:p>
          <a:r>
            <a:rPr lang="en-US"/>
            <a:t>Contributing to a healthier and safer cycle route by choosing unpolluted, less frequented routes by cars and in better conditions</a:t>
          </a:r>
        </a:p>
      </dgm:t>
    </dgm:pt>
    <dgm:pt modelId="{2A3B6A2A-E6A1-41C6-8333-4E7AE46CBD8E}" type="parTrans" cxnId="{731620CA-3294-48E6-983D-43A50EDE3627}">
      <dgm:prSet/>
      <dgm:spPr/>
      <dgm:t>
        <a:bodyPr/>
        <a:lstStyle/>
        <a:p>
          <a:endParaRPr lang="en-US"/>
        </a:p>
      </dgm:t>
    </dgm:pt>
    <dgm:pt modelId="{E94A4374-B1D1-4423-A67B-E80A56FE9CB0}" type="sibTrans" cxnId="{731620CA-3294-48E6-983D-43A50EDE3627}">
      <dgm:prSet/>
      <dgm:spPr/>
      <dgm:t>
        <a:bodyPr/>
        <a:lstStyle/>
        <a:p>
          <a:endParaRPr lang="en-US"/>
        </a:p>
      </dgm:t>
    </dgm:pt>
    <dgm:pt modelId="{6D8901E6-FF85-4495-85AA-EDB6FC0F129B}">
      <dgm:prSet/>
      <dgm:spPr/>
      <dgm:t>
        <a:bodyPr/>
        <a:lstStyle/>
        <a:p>
          <a:r>
            <a:rPr lang="en-US"/>
            <a:t>Creating advantages to increase the usage of biking in cities</a:t>
          </a:r>
        </a:p>
      </dgm:t>
    </dgm:pt>
    <dgm:pt modelId="{69DEE672-4175-4EAE-8BF8-9722530CE926}" type="parTrans" cxnId="{5676971B-8AF2-49F7-9184-E972E32B1F65}">
      <dgm:prSet/>
      <dgm:spPr/>
      <dgm:t>
        <a:bodyPr/>
        <a:lstStyle/>
        <a:p>
          <a:endParaRPr lang="en-US"/>
        </a:p>
      </dgm:t>
    </dgm:pt>
    <dgm:pt modelId="{E8799FD3-4EFA-471A-88B9-5BA25DCBEABF}" type="sibTrans" cxnId="{5676971B-8AF2-49F7-9184-E972E32B1F65}">
      <dgm:prSet/>
      <dgm:spPr/>
      <dgm:t>
        <a:bodyPr/>
        <a:lstStyle/>
        <a:p>
          <a:endParaRPr lang="en-US"/>
        </a:p>
      </dgm:t>
    </dgm:pt>
    <dgm:pt modelId="{33521588-054C-4BAC-883D-40F30AEF2BF2}">
      <dgm:prSet/>
      <dgm:spPr/>
      <dgm:t>
        <a:bodyPr/>
        <a:lstStyle/>
        <a:p>
          <a:r>
            <a:rPr lang="en-US"/>
            <a:t>Other maps are suggesting routes but without information about air pollution and noise</a:t>
          </a:r>
        </a:p>
      </dgm:t>
    </dgm:pt>
    <dgm:pt modelId="{A47D50D4-D662-4032-BD19-F185705CC74C}" type="parTrans" cxnId="{332B793E-8F6B-41A6-9781-FA26DEE143ED}">
      <dgm:prSet/>
      <dgm:spPr/>
      <dgm:t>
        <a:bodyPr/>
        <a:lstStyle/>
        <a:p>
          <a:endParaRPr lang="en-US"/>
        </a:p>
      </dgm:t>
    </dgm:pt>
    <dgm:pt modelId="{BA4F1C34-9ACE-4803-9027-A0EABF46914C}" type="sibTrans" cxnId="{332B793E-8F6B-41A6-9781-FA26DEE143ED}">
      <dgm:prSet/>
      <dgm:spPr/>
      <dgm:t>
        <a:bodyPr/>
        <a:lstStyle/>
        <a:p>
          <a:endParaRPr lang="en-US"/>
        </a:p>
      </dgm:t>
    </dgm:pt>
    <dgm:pt modelId="{68EA3AB2-CB2D-4687-845A-F3CA6F9EAF50}" type="pres">
      <dgm:prSet presAssocID="{4820CCAA-DCD7-4BFB-97B7-8B4401BC8A09}" presName="diagram" presStyleCnt="0">
        <dgm:presLayoutVars>
          <dgm:dir/>
          <dgm:resizeHandles val="exact"/>
        </dgm:presLayoutVars>
      </dgm:prSet>
      <dgm:spPr/>
    </dgm:pt>
    <dgm:pt modelId="{C2FAD2B7-D194-4BB5-BE62-C69901905E16}" type="pres">
      <dgm:prSet presAssocID="{D5103EBB-6669-4971-A851-E9B34A3212B6}" presName="node" presStyleLbl="node1" presStyleIdx="0" presStyleCnt="4">
        <dgm:presLayoutVars>
          <dgm:bulletEnabled val="1"/>
        </dgm:presLayoutVars>
      </dgm:prSet>
      <dgm:spPr/>
    </dgm:pt>
    <dgm:pt modelId="{CCE34A25-295F-4AFE-BA48-A2546851D9EE}" type="pres">
      <dgm:prSet presAssocID="{E94A4374-B1D1-4423-A67B-E80A56FE9CB0}" presName="sibTrans" presStyleCnt="0"/>
      <dgm:spPr/>
    </dgm:pt>
    <dgm:pt modelId="{0DE28CA0-4858-4693-93C5-76F6A0153A9C}" type="pres">
      <dgm:prSet presAssocID="{6D8901E6-FF85-4495-85AA-EDB6FC0F129B}" presName="node" presStyleLbl="node1" presStyleIdx="1" presStyleCnt="4">
        <dgm:presLayoutVars>
          <dgm:bulletEnabled val="1"/>
        </dgm:presLayoutVars>
      </dgm:prSet>
      <dgm:spPr/>
    </dgm:pt>
    <dgm:pt modelId="{C970E4A6-FC70-4700-B8E4-B957E518C8ED}" type="pres">
      <dgm:prSet presAssocID="{E8799FD3-4EFA-471A-88B9-5BA25DCBEABF}" presName="sibTrans" presStyleCnt="0"/>
      <dgm:spPr/>
    </dgm:pt>
    <dgm:pt modelId="{F094E73E-0BEC-4895-ACF2-92B4DE2FC2DF}" type="pres">
      <dgm:prSet presAssocID="{62300536-B545-403A-9C64-B3BC78842C11}" presName="node" presStyleLbl="node1" presStyleIdx="2" presStyleCnt="4">
        <dgm:presLayoutVars>
          <dgm:bulletEnabled val="1"/>
        </dgm:presLayoutVars>
      </dgm:prSet>
      <dgm:spPr/>
    </dgm:pt>
    <dgm:pt modelId="{18224CDC-33EE-446B-BA60-81DB31C44C70}" type="pres">
      <dgm:prSet presAssocID="{F7B08D29-C948-4398-9A38-35603821F320}" presName="sibTrans" presStyleCnt="0"/>
      <dgm:spPr/>
    </dgm:pt>
    <dgm:pt modelId="{8E73F5D8-0BFC-45B3-8C7C-697028C13A76}" type="pres">
      <dgm:prSet presAssocID="{33521588-054C-4BAC-883D-40F30AEF2BF2}" presName="node" presStyleLbl="node1" presStyleIdx="3" presStyleCnt="4">
        <dgm:presLayoutVars>
          <dgm:bulletEnabled val="1"/>
        </dgm:presLayoutVars>
      </dgm:prSet>
      <dgm:spPr/>
    </dgm:pt>
  </dgm:ptLst>
  <dgm:cxnLst>
    <dgm:cxn modelId="{D940FF11-7FD9-4DEB-9B19-F744AD081B20}" type="presOf" srcId="{62300536-B545-403A-9C64-B3BC78842C11}" destId="{F094E73E-0BEC-4895-ACF2-92B4DE2FC2DF}" srcOrd="0" destOrd="0" presId="urn:microsoft.com/office/officeart/2005/8/layout/default"/>
    <dgm:cxn modelId="{5676971B-8AF2-49F7-9184-E972E32B1F65}" srcId="{4820CCAA-DCD7-4BFB-97B7-8B4401BC8A09}" destId="{6D8901E6-FF85-4495-85AA-EDB6FC0F129B}" srcOrd="1" destOrd="0" parTransId="{69DEE672-4175-4EAE-8BF8-9722530CE926}" sibTransId="{E8799FD3-4EFA-471A-88B9-5BA25DCBEABF}"/>
    <dgm:cxn modelId="{084C6329-8B62-41EB-8971-34040CC904E9}" type="presOf" srcId="{4820CCAA-DCD7-4BFB-97B7-8B4401BC8A09}" destId="{68EA3AB2-CB2D-4687-845A-F3CA6F9EAF50}" srcOrd="0" destOrd="0" presId="urn:microsoft.com/office/officeart/2005/8/layout/default"/>
    <dgm:cxn modelId="{332B793E-8F6B-41A6-9781-FA26DEE143ED}" srcId="{4820CCAA-DCD7-4BFB-97B7-8B4401BC8A09}" destId="{33521588-054C-4BAC-883D-40F30AEF2BF2}" srcOrd="3" destOrd="0" parTransId="{A47D50D4-D662-4032-BD19-F185705CC74C}" sibTransId="{BA4F1C34-9ACE-4803-9027-A0EABF46914C}"/>
    <dgm:cxn modelId="{E8ED005B-A79B-4FC1-AC3F-2F09B565D34C}" type="presOf" srcId="{D5103EBB-6669-4971-A851-E9B34A3212B6}" destId="{C2FAD2B7-D194-4BB5-BE62-C69901905E16}" srcOrd="0" destOrd="0" presId="urn:microsoft.com/office/officeart/2005/8/layout/default"/>
    <dgm:cxn modelId="{A624DD45-9A06-483C-8132-C157B10E0F26}" srcId="{4820CCAA-DCD7-4BFB-97B7-8B4401BC8A09}" destId="{62300536-B545-403A-9C64-B3BC78842C11}" srcOrd="2" destOrd="0" parTransId="{24374017-2B06-4ECA-8883-8ACFB071E49A}" sibTransId="{F7B08D29-C948-4398-9A38-35603821F320}"/>
    <dgm:cxn modelId="{B423936E-49E9-490E-8E50-A685C88E9094}" type="presOf" srcId="{33521588-054C-4BAC-883D-40F30AEF2BF2}" destId="{8E73F5D8-0BFC-45B3-8C7C-697028C13A76}" srcOrd="0" destOrd="0" presId="urn:microsoft.com/office/officeart/2005/8/layout/default"/>
    <dgm:cxn modelId="{731620CA-3294-48E6-983D-43A50EDE3627}" srcId="{4820CCAA-DCD7-4BFB-97B7-8B4401BC8A09}" destId="{D5103EBB-6669-4971-A851-E9B34A3212B6}" srcOrd="0" destOrd="0" parTransId="{2A3B6A2A-E6A1-41C6-8333-4E7AE46CBD8E}" sibTransId="{E94A4374-B1D1-4423-A67B-E80A56FE9CB0}"/>
    <dgm:cxn modelId="{933818E9-9BB6-499C-AD2E-531A31F32DC6}" type="presOf" srcId="{6D8901E6-FF85-4495-85AA-EDB6FC0F129B}" destId="{0DE28CA0-4858-4693-93C5-76F6A0153A9C}" srcOrd="0" destOrd="0" presId="urn:microsoft.com/office/officeart/2005/8/layout/default"/>
    <dgm:cxn modelId="{5BA0563F-A72B-40DE-AB52-EC9EA4CE37AA}" type="presParOf" srcId="{68EA3AB2-CB2D-4687-845A-F3CA6F9EAF50}" destId="{C2FAD2B7-D194-4BB5-BE62-C69901905E16}" srcOrd="0" destOrd="0" presId="urn:microsoft.com/office/officeart/2005/8/layout/default"/>
    <dgm:cxn modelId="{4370AE52-BDDE-4B44-A00A-87CB46927EC4}" type="presParOf" srcId="{68EA3AB2-CB2D-4687-845A-F3CA6F9EAF50}" destId="{CCE34A25-295F-4AFE-BA48-A2546851D9EE}" srcOrd="1" destOrd="0" presId="urn:microsoft.com/office/officeart/2005/8/layout/default"/>
    <dgm:cxn modelId="{9AD5D938-9C8E-41DC-BD11-2E7AD0B98530}" type="presParOf" srcId="{68EA3AB2-CB2D-4687-845A-F3CA6F9EAF50}" destId="{0DE28CA0-4858-4693-93C5-76F6A0153A9C}" srcOrd="2" destOrd="0" presId="urn:microsoft.com/office/officeart/2005/8/layout/default"/>
    <dgm:cxn modelId="{B9BA0ECE-83D6-4C38-B500-823981C625DE}" type="presParOf" srcId="{68EA3AB2-CB2D-4687-845A-F3CA6F9EAF50}" destId="{C970E4A6-FC70-4700-B8E4-B957E518C8ED}" srcOrd="3" destOrd="0" presId="urn:microsoft.com/office/officeart/2005/8/layout/default"/>
    <dgm:cxn modelId="{A43E4B34-FD9F-47B3-84D6-C8D83A2D9E71}" type="presParOf" srcId="{68EA3AB2-CB2D-4687-845A-F3CA6F9EAF50}" destId="{F094E73E-0BEC-4895-ACF2-92B4DE2FC2DF}" srcOrd="4" destOrd="0" presId="urn:microsoft.com/office/officeart/2005/8/layout/default"/>
    <dgm:cxn modelId="{EF78D243-95D3-4120-94FE-C39ACA2BDBE0}" type="presParOf" srcId="{68EA3AB2-CB2D-4687-845A-F3CA6F9EAF50}" destId="{18224CDC-33EE-446B-BA60-81DB31C44C70}" srcOrd="5" destOrd="0" presId="urn:microsoft.com/office/officeart/2005/8/layout/default"/>
    <dgm:cxn modelId="{C4B1B8B6-3C7C-4ED5-952E-EBA14A5AC654}" type="presParOf" srcId="{68EA3AB2-CB2D-4687-845A-F3CA6F9EAF50}" destId="{8E73F5D8-0BFC-45B3-8C7C-697028C13A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D2E43-4F61-4934-A36A-2D741F57F155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271C4B-88DC-4403-A31C-A5CB6D2890AB}">
      <dsp:nvSpPr>
        <dsp:cNvPr id="0" name=""/>
        <dsp:cNvSpPr/>
      </dsp:nvSpPr>
      <dsp:spPr>
        <a:xfrm>
          <a:off x="0" y="531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Introduction to the team</a:t>
          </a:r>
          <a:endParaRPr lang="en-US" sz="2800" b="1" kern="1200"/>
        </a:p>
      </dsp:txBody>
      <dsp:txXfrm>
        <a:off x="0" y="531"/>
        <a:ext cx="10515600" cy="621467"/>
      </dsp:txXfrm>
    </dsp:sp>
    <dsp:sp modelId="{E638B80F-AA2E-4439-8DA2-EF4437B54A59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DA6D4-F8BF-4B48-87FA-E587C6676897}">
      <dsp:nvSpPr>
        <dsp:cNvPr id="0" name=""/>
        <dsp:cNvSpPr/>
      </dsp:nvSpPr>
      <dsp:spPr>
        <a:xfrm>
          <a:off x="0" y="621999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>
              <a:latin typeface="Calibri Light" panose="020F0302020204030204"/>
            </a:rPr>
            <a:t>Challenge</a:t>
          </a:r>
        </a:p>
      </dsp:txBody>
      <dsp:txXfrm>
        <a:off x="0" y="621999"/>
        <a:ext cx="10515600" cy="621467"/>
      </dsp:txXfrm>
    </dsp:sp>
    <dsp:sp modelId="{8A90A2CD-0EF8-443D-9B20-2D6FC22EF628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D0329C-6508-47ED-954C-38C83BAA4643}">
      <dsp:nvSpPr>
        <dsp:cNvPr id="0" name=""/>
        <dsp:cNvSpPr/>
      </dsp:nvSpPr>
      <dsp:spPr>
        <a:xfrm>
          <a:off x="0" y="1243467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>
              <a:latin typeface="Calibri Light" panose="020F0302020204030204"/>
            </a:rPr>
            <a:t>Bicycle in Barcelona</a:t>
          </a:r>
          <a:endParaRPr lang="en-US" sz="2800" b="1" kern="1200"/>
        </a:p>
      </dsp:txBody>
      <dsp:txXfrm>
        <a:off x="0" y="1243467"/>
        <a:ext cx="10515600" cy="621467"/>
      </dsp:txXfrm>
    </dsp:sp>
    <dsp:sp modelId="{B24037B9-5A11-454D-8730-13CFEB2E09DA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2E7C7B-DEAF-4B3B-B619-DA457DDE1DB1}">
      <dsp:nvSpPr>
        <dsp:cNvPr id="0" name=""/>
        <dsp:cNvSpPr/>
      </dsp:nvSpPr>
      <dsp:spPr>
        <a:xfrm>
          <a:off x="0" y="1864935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USP &amp; value proposition</a:t>
          </a:r>
        </a:p>
      </dsp:txBody>
      <dsp:txXfrm>
        <a:off x="0" y="1864935"/>
        <a:ext cx="10515600" cy="621467"/>
      </dsp:txXfrm>
    </dsp:sp>
    <dsp:sp modelId="{AFDA98C8-D66D-4A66-8C6D-24BA35DFA1E3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EAF7B-1F00-41FA-91BE-DA77DDD30423}">
      <dsp:nvSpPr>
        <dsp:cNvPr id="0" name=""/>
        <dsp:cNvSpPr/>
      </dsp:nvSpPr>
      <dsp:spPr>
        <a:xfrm>
          <a:off x="0" y="2486402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>
              <a:latin typeface="Calibri Light" panose="020F0302020204030204"/>
            </a:rPr>
            <a:t>Project plan</a:t>
          </a:r>
        </a:p>
      </dsp:txBody>
      <dsp:txXfrm>
        <a:off x="0" y="2486402"/>
        <a:ext cx="10515600" cy="621467"/>
      </dsp:txXfrm>
    </dsp:sp>
    <dsp:sp modelId="{6AC9A11D-F972-4E91-8EC3-E220F02C94BC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6A3851-CC5F-4906-B537-7B4DAB9B7DD9}">
      <dsp:nvSpPr>
        <dsp:cNvPr id="0" name=""/>
        <dsp:cNvSpPr/>
      </dsp:nvSpPr>
      <dsp:spPr>
        <a:xfrm>
          <a:off x="0" y="3107870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Available data</a:t>
          </a:r>
          <a:endParaRPr lang="en-US" sz="2800" b="1" kern="1200"/>
        </a:p>
      </dsp:txBody>
      <dsp:txXfrm>
        <a:off x="0" y="3107870"/>
        <a:ext cx="10515600" cy="621467"/>
      </dsp:txXfrm>
    </dsp:sp>
    <dsp:sp modelId="{B5D00D99-5AEA-4944-AAD7-7D85B1C5C06E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1C7E9F-DF72-4776-A296-1B216ECF4CA5}">
      <dsp:nvSpPr>
        <dsp:cNvPr id="0" name=""/>
        <dsp:cNvSpPr/>
      </dsp:nvSpPr>
      <dsp:spPr>
        <a:xfrm>
          <a:off x="0" y="3729338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Solution</a:t>
          </a:r>
          <a:endParaRPr lang="en-US" sz="2800" b="1" kern="1200"/>
        </a:p>
      </dsp:txBody>
      <dsp:txXfrm>
        <a:off x="0" y="3729338"/>
        <a:ext cx="10515600" cy="62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AD2B7-D194-4BB5-BE62-C69901905E16}">
      <dsp:nvSpPr>
        <dsp:cNvPr id="0" name=""/>
        <dsp:cNvSpPr/>
      </dsp:nvSpPr>
      <dsp:spPr>
        <a:xfrm>
          <a:off x="718" y="183142"/>
          <a:ext cx="2802876" cy="168172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Contributing to a healthier and safer cycle route by choosing unpolluted, less frequented routes by cars and in better conditions</a:t>
          </a:r>
        </a:p>
      </dsp:txBody>
      <dsp:txXfrm>
        <a:off x="718" y="183142"/>
        <a:ext cx="2802876" cy="1681726"/>
      </dsp:txXfrm>
    </dsp:sp>
    <dsp:sp modelId="{0DE28CA0-4858-4693-93C5-76F6A0153A9C}">
      <dsp:nvSpPr>
        <dsp:cNvPr id="0" name=""/>
        <dsp:cNvSpPr/>
      </dsp:nvSpPr>
      <dsp:spPr>
        <a:xfrm>
          <a:off x="3083883" y="183142"/>
          <a:ext cx="2802876" cy="1681726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advantages to increase the usage of biking in cities</a:t>
          </a:r>
        </a:p>
      </dsp:txBody>
      <dsp:txXfrm>
        <a:off x="3083883" y="183142"/>
        <a:ext cx="2802876" cy="1681726"/>
      </dsp:txXfrm>
    </dsp:sp>
    <dsp:sp modelId="{F094E73E-0BEC-4895-ACF2-92B4DE2FC2DF}">
      <dsp:nvSpPr>
        <dsp:cNvPr id="0" name=""/>
        <dsp:cNvSpPr/>
      </dsp:nvSpPr>
      <dsp:spPr>
        <a:xfrm>
          <a:off x="718" y="2145156"/>
          <a:ext cx="2802876" cy="1681726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 existing bikers and gain new ones through additional features</a:t>
          </a:r>
        </a:p>
      </dsp:txBody>
      <dsp:txXfrm>
        <a:off x="718" y="2145156"/>
        <a:ext cx="2802876" cy="1681726"/>
      </dsp:txXfrm>
    </dsp:sp>
    <dsp:sp modelId="{8E73F5D8-0BFC-45B3-8C7C-697028C13A76}">
      <dsp:nvSpPr>
        <dsp:cNvPr id="0" name=""/>
        <dsp:cNvSpPr/>
      </dsp:nvSpPr>
      <dsp:spPr>
        <a:xfrm>
          <a:off x="3083883" y="2145156"/>
          <a:ext cx="2802876" cy="1681726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Other maps are suggesting routes but without information about air pollution and noise</a:t>
          </a:r>
        </a:p>
      </dsp:txBody>
      <dsp:txXfrm>
        <a:off x="3083883" y="2145156"/>
        <a:ext cx="2802876" cy="1681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18A49-B36B-4CE2-8715-8C0C4F15FCE9}" type="datetimeFigureOut">
              <a:rPr lang="en-GB"/>
              <a:t>21/02/2020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66568-FC32-4B8B-B893-BE8932BB0E5F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334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the restriction for cars in the urban center (weekends during specific times)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66568-FC32-4B8B-B893-BE8932BB0E5F}" type="slidenum">
              <a:rPr lang="en-GB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84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the restriction for cars in the urban center (weekends during specific times)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66568-FC32-4B8B-B893-BE8932BB0E5F}" type="slidenum">
              <a:rPr lang="en-GB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04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f.com/news-and-events/news/smarter-cycling-series-how-smart-data-drives-bicycle-policies-forwar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ke_path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cyclesworkintheworld.com/sydney/p1010675-2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leybarcelona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riding a bicycle on the side of a road&#10;&#10;Description generated with very high confidence">
            <a:extLst>
              <a:ext uri="{FF2B5EF4-FFF2-40B4-BE49-F238E27FC236}">
                <a16:creationId xmlns:a16="http://schemas.microsoft.com/office/drawing/2014/main" id="{4E405690-0681-4F2F-92B8-E3DA63F7C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819" b="12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GB" sz="4000">
                <a:cs typeface="Calibri Light"/>
              </a:rPr>
              <a:t>Healthy Cycling – Healthy Life!</a:t>
            </a:r>
            <a:endParaRPr lang="en-US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1600">
              <a:cs typeface="Calibri"/>
            </a:endParaRPr>
          </a:p>
          <a:p>
            <a:r>
              <a:rPr lang="en-GB" sz="1600">
                <a:cs typeface="Calibri"/>
              </a:rPr>
              <a:t>21 Feb 2020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10E411-DFEA-4056-BCDD-1CF18BF6713B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7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0" descr="A red bicycle on a city street&#10;&#10;Description generated with very high confidence">
            <a:extLst>
              <a:ext uri="{FF2B5EF4-FFF2-40B4-BE49-F238E27FC236}">
                <a16:creationId xmlns:a16="http://schemas.microsoft.com/office/drawing/2014/main" id="{D94BBCBC-10BA-4D45-8872-119E54E98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63" r="7630" b="1"/>
          <a:stretch/>
        </p:blipFill>
        <p:spPr>
          <a:xfrm>
            <a:off x="6728728" y="1690688"/>
            <a:ext cx="5463273" cy="5167312"/>
          </a:xfrm>
          <a:custGeom>
            <a:avLst/>
            <a:gdLst>
              <a:gd name="connsiteX0" fmla="*/ 2391664 w 5463273"/>
              <a:gd name="connsiteY0" fmla="*/ 0 h 5167312"/>
              <a:gd name="connsiteX1" fmla="*/ 2729598 w 5463273"/>
              <a:gd name="connsiteY1" fmla="*/ 0 h 5167312"/>
              <a:gd name="connsiteX2" fmla="*/ 3668014 w 5463273"/>
              <a:gd name="connsiteY2" fmla="*/ 0 h 5167312"/>
              <a:gd name="connsiteX3" fmla="*/ 5463273 w 5463273"/>
              <a:gd name="connsiteY3" fmla="*/ 0 h 5167312"/>
              <a:gd name="connsiteX4" fmla="*/ 5463273 w 5463273"/>
              <a:gd name="connsiteY4" fmla="*/ 5167310 h 5167312"/>
              <a:gd name="connsiteX5" fmla="*/ 3668014 w 5463273"/>
              <a:gd name="connsiteY5" fmla="*/ 5167310 h 5167312"/>
              <a:gd name="connsiteX6" fmla="*/ 3668014 w 5463273"/>
              <a:gd name="connsiteY6" fmla="*/ 5167312 h 5167312"/>
              <a:gd name="connsiteX7" fmla="*/ 0 w 5463273"/>
              <a:gd name="connsiteY7" fmla="*/ 5167312 h 5167312"/>
              <a:gd name="connsiteX8" fmla="*/ 2393879 w 5463273"/>
              <a:gd name="connsiteY8" fmla="*/ 952 h 5167312"/>
              <a:gd name="connsiteX9" fmla="*/ 2391664 w 5463273"/>
              <a:gd name="connsiteY9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41" name="Freeform: Shape 39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27B1A-EF8F-48B6-8B3A-FF0B1E4B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anchor="ctr">
            <a:normAutofit/>
          </a:bodyPr>
          <a:lstStyle/>
          <a:p>
            <a:r>
              <a:rPr lang="en-GB" b="1">
                <a:solidFill>
                  <a:schemeClr val="bg1"/>
                </a:solidFill>
                <a:ea typeface="+mj-lt"/>
                <a:cs typeface="+mj-lt"/>
              </a:rPr>
              <a:t>USP &amp; value proposition</a:t>
            </a:r>
            <a:endParaRPr lang="en-US" b="1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3" name="Freeform: Shape 41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B13B80-CD62-48C3-A54E-34EE23978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774979"/>
              </p:ext>
            </p:extLst>
          </p:nvPr>
        </p:nvGraphicFramePr>
        <p:xfrm>
          <a:off x="841248" y="2209800"/>
          <a:ext cx="5887479" cy="401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3701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EBD4B-3457-4D77-8336-89BB0726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USP &amp; value proposition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EF5257-BC29-4C70-8AA5-F0E1CA921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1"/>
          <a:stretch/>
        </p:blipFill>
        <p:spPr>
          <a:xfrm>
            <a:off x="457220" y="1490143"/>
            <a:ext cx="8863897" cy="4971775"/>
          </a:xfrm>
          <a:prstGeom prst="rect">
            <a:avLst/>
          </a:prstGeom>
        </p:spPr>
      </p:pic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D13510D0-756D-436E-BAC1-2C00570C5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" r="13783" b="-1"/>
          <a:stretch/>
        </p:blipFill>
        <p:spPr>
          <a:xfrm>
            <a:off x="9476911" y="1490142"/>
            <a:ext cx="2528822" cy="233645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641753"/>
            <a:ext cx="1128382" cy="847206"/>
            <a:chOff x="8183879" y="1000124"/>
            <a:chExt cx="1562267" cy="1172973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529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7116D-E6C4-4D7F-AF13-4E478F20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891539"/>
            <a:ext cx="4898135" cy="1346693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Short &amp; Long Term - Scalability</a:t>
            </a:r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E64FA8EC-281F-4A47-AF2E-9F85F2AAB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A7A35-EDC0-43F4-B700-06B404A4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2399100"/>
            <a:ext cx="4878978" cy="36450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Clr>
                <a:srgbClr val="5A5A28"/>
              </a:buClr>
              <a:buNone/>
            </a:pPr>
            <a:r>
              <a:rPr lang="en-US" sz="1700">
                <a:ea typeface="+mn-lt"/>
                <a:cs typeface="+mn-lt"/>
              </a:rPr>
              <a:t>Short term</a:t>
            </a:r>
            <a:endParaRPr lang="en-US" sz="1700">
              <a:cs typeface="Calibri"/>
            </a:endParaRPr>
          </a:p>
          <a:p>
            <a:pPr marL="457200" indent="-457200">
              <a:buClr>
                <a:srgbClr val="5A5A28"/>
              </a:buClr>
            </a:pPr>
            <a:r>
              <a:rPr lang="en-US" sz="1700">
                <a:ea typeface="+mn-lt"/>
                <a:cs typeface="+mn-lt"/>
              </a:rPr>
              <a:t>Recommend alternative  unpolluted, less noisy and shady routes</a:t>
            </a:r>
          </a:p>
          <a:p>
            <a:pPr marL="457200" indent="-457200">
              <a:buClr>
                <a:srgbClr val="5A5A28"/>
              </a:buClr>
            </a:pPr>
            <a:endParaRPr lang="en-US" sz="1700">
              <a:ea typeface="+mn-lt"/>
              <a:cs typeface="+mn-lt"/>
            </a:endParaRPr>
          </a:p>
          <a:p>
            <a:pPr marL="0" indent="0">
              <a:buClr>
                <a:srgbClr val="5A5A28"/>
              </a:buClr>
              <a:buNone/>
            </a:pPr>
            <a:r>
              <a:rPr lang="en-US" sz="1700">
                <a:ea typeface="+mn-lt"/>
                <a:cs typeface="+mn-lt"/>
              </a:rPr>
              <a:t>Long term:</a:t>
            </a:r>
          </a:p>
          <a:p>
            <a:pPr marL="457200" indent="-457200">
              <a:buClr>
                <a:srgbClr val="5A5A28"/>
              </a:buClr>
            </a:pPr>
            <a:r>
              <a:rPr lang="en-US" sz="1700">
                <a:ea typeface="+mn-lt"/>
                <a:cs typeface="+mn-lt"/>
              </a:rPr>
              <a:t>Help bike planners and city governments to optimize the bike paths and station locations.</a:t>
            </a:r>
          </a:p>
          <a:p>
            <a:pPr marL="457200" indent="-457200">
              <a:buClr>
                <a:srgbClr val="5A5A28"/>
              </a:buClr>
            </a:pPr>
            <a:r>
              <a:rPr lang="en-US" sz="1700">
                <a:cs typeface="Calibri"/>
              </a:rPr>
              <a:t>Scale recommendations for others last mile mobility solutions.</a:t>
            </a:r>
          </a:p>
          <a:p>
            <a:pPr marL="457200" indent="-457200">
              <a:buClr>
                <a:srgbClr val="5A5A28"/>
              </a:buClr>
            </a:pPr>
            <a:r>
              <a:rPr lang="en-US" sz="1700">
                <a:cs typeface="Calibri"/>
              </a:rPr>
              <a:t>Help implementing routes in other cities less developed in terms of bike planning</a:t>
            </a:r>
          </a:p>
          <a:p>
            <a:pPr marL="0" indent="0">
              <a:buClr>
                <a:srgbClr val="5A5A28"/>
              </a:buClr>
              <a:buNone/>
            </a:pPr>
            <a:endParaRPr lang="en-US" sz="1700">
              <a:cs typeface="Calibri"/>
            </a:endParaRPr>
          </a:p>
        </p:txBody>
      </p:sp>
      <p:pic>
        <p:nvPicPr>
          <p:cNvPr id="28" name="Picture 28" descr="A train that is sitting on the side of a road&#10;&#10;Description generated with high confidence">
            <a:extLst>
              <a:ext uri="{FF2B5EF4-FFF2-40B4-BE49-F238E27FC236}">
                <a16:creationId xmlns:a16="http://schemas.microsoft.com/office/drawing/2014/main" id="{45950955-C4A8-41E7-A73D-D3F2835EC6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322" r="11444"/>
          <a:stretch/>
        </p:blipFill>
        <p:spPr>
          <a:xfrm>
            <a:off x="6552330" y="891540"/>
            <a:ext cx="5639670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6852FB-A7F5-41CB-95F5-87E1C98949F9}"/>
              </a:ext>
            </a:extLst>
          </p:cNvPr>
          <p:cNvSpPr txBox="1"/>
          <p:nvPr/>
        </p:nvSpPr>
        <p:spPr>
          <a:xfrm>
            <a:off x="9870532" y="576259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663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A373E-B9D9-4ADB-A350-C3D0C721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552" y="527984"/>
            <a:ext cx="3035761" cy="832162"/>
          </a:xfrm>
        </p:spPr>
        <p:txBody>
          <a:bodyPr anchor="b">
            <a:normAutofit/>
          </a:bodyPr>
          <a:lstStyle/>
          <a:p>
            <a:r>
              <a:rPr lang="en-GB" sz="4000">
                <a:cs typeface="Calibri Light"/>
              </a:rPr>
              <a:t>Available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884C-9EE7-4271-B95D-1D562F8D5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70" y="1520166"/>
            <a:ext cx="5283663" cy="53373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sz="2400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Bicing stations of the city of Barcelona </a:t>
            </a:r>
            <a:endParaRPr lang="en-GB">
              <a:cs typeface="Calibri" panose="020F0502020204030204"/>
            </a:endParaRPr>
          </a:p>
          <a:p>
            <a:r>
              <a:rPr lang="en-GB" sz="2400">
                <a:ea typeface="+mn-lt"/>
                <a:cs typeface="+mn-lt"/>
              </a:rPr>
              <a:t>Cycle paths in the city of Barcelona</a:t>
            </a:r>
            <a:endParaRPr lang="en-US" sz="2400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Bicycle lanes in construction in the city of Barcelona</a:t>
            </a:r>
            <a:endParaRPr lang="en-US" sz="2400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Weather information</a:t>
            </a:r>
            <a:endParaRPr lang="en-US" sz="2400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Sound sensors</a:t>
            </a:r>
            <a:endParaRPr lang="en-US" sz="2400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Pollution data Barcelona</a:t>
            </a:r>
            <a:endParaRPr lang="en-US" sz="2400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Bicing Statistics</a:t>
            </a:r>
            <a:endParaRPr lang="en-US" sz="2400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API Streets and coordinates Barcelona</a:t>
            </a:r>
            <a:endParaRPr lang="en-US" sz="2400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Street trees of the city of Barcelona</a:t>
            </a:r>
          </a:p>
          <a:p>
            <a:pPr marL="0" indent="0">
              <a:buNone/>
            </a:pPr>
            <a:endParaRPr lang="en-GB" sz="1100" u="sng">
              <a:cs typeface="Calibri"/>
            </a:endParaRPr>
          </a:p>
          <a:p>
            <a:pPr marL="0" indent="0">
              <a:buNone/>
            </a:pPr>
            <a:endParaRPr lang="en-GB" sz="1100">
              <a:cs typeface="Calibri"/>
            </a:endParaRPr>
          </a:p>
          <a:p>
            <a:pPr marL="0" indent="0">
              <a:buNone/>
            </a:pPr>
            <a:endParaRPr lang="en-GB" sz="1100">
              <a:cs typeface="Calibri"/>
            </a:endParaRPr>
          </a:p>
          <a:p>
            <a:pPr marL="0" indent="0">
              <a:buNone/>
            </a:pPr>
            <a:endParaRPr lang="en-GB" sz="1100">
              <a:cs typeface="Calibri"/>
            </a:endParaRPr>
          </a:p>
          <a:p>
            <a:pPr marL="0" indent="0">
              <a:buNone/>
            </a:pPr>
            <a:endParaRPr lang="en-GB" sz="1100" u="sng">
              <a:cs typeface="Calibri"/>
            </a:endParaRPr>
          </a:p>
          <a:p>
            <a:pPr marL="0" indent="0">
              <a:buNone/>
            </a:pPr>
            <a:endParaRPr lang="en-GB" sz="1100">
              <a:cs typeface="Calibri"/>
            </a:endParaRPr>
          </a:p>
          <a:p>
            <a:pPr marL="0" indent="0">
              <a:buNone/>
            </a:pPr>
            <a:endParaRPr lang="en-GB" sz="1100" u="sng">
              <a:cs typeface="Calibri"/>
            </a:endParaRP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C2EDA6C-FCBF-4DAD-8EA2-91A59C3AA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74" r="2" b="2780"/>
          <a:stretch/>
        </p:blipFill>
        <p:spPr>
          <a:xfrm>
            <a:off x="5459923" y="10"/>
            <a:ext cx="6732077" cy="3383270"/>
          </a:xfrm>
          <a:prstGeom prst="rect">
            <a:avLst/>
          </a:prstGeom>
        </p:spPr>
      </p:pic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4217651C-4CEB-43C4-9AAF-F28A8111A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37" r="-2" b="758"/>
          <a:stretch/>
        </p:blipFill>
        <p:spPr>
          <a:xfrm>
            <a:off x="5462016" y="3474720"/>
            <a:ext cx="672998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4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7116D-E6C4-4D7F-AF13-4E478F20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Available Data</a:t>
            </a:r>
          </a:p>
        </p:txBody>
      </p:sp>
      <p:sp>
        <p:nvSpPr>
          <p:cNvPr id="45" name="Content Placeholder 43">
            <a:extLst>
              <a:ext uri="{FF2B5EF4-FFF2-40B4-BE49-F238E27FC236}">
                <a16:creationId xmlns:a16="http://schemas.microsoft.com/office/drawing/2014/main" id="{AA572B3C-8BF1-4356-B28D-8EA9A581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D3350E"/>
                </a:solidFill>
              </a:rPr>
              <a:t> [Possible first analysis with data already available]</a:t>
            </a:r>
          </a:p>
        </p:txBody>
      </p:sp>
      <p:cxnSp>
        <p:nvCxnSpPr>
          <p:cNvPr id="74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F86137CC-4D0D-473D-A978-291534DC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8"/>
          <a:stretch/>
        </p:blipFill>
        <p:spPr>
          <a:xfrm>
            <a:off x="331567" y="2468446"/>
            <a:ext cx="5455917" cy="3914380"/>
          </a:xfrm>
          <a:prstGeom prst="rect">
            <a:avLst/>
          </a:prstGeom>
        </p:spPr>
      </p:pic>
      <p:cxnSp>
        <p:nvCxnSpPr>
          <p:cNvPr id="76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C56BB4F-C506-4EB3-B9D6-AD66098DF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" r="1" b="1"/>
          <a:stretch/>
        </p:blipFill>
        <p:spPr>
          <a:xfrm>
            <a:off x="6445073" y="2475570"/>
            <a:ext cx="5455917" cy="39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8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68D4E6D-18B2-4E8C-9C9C-6F5B9C01C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56423" y="523805"/>
            <a:ext cx="8235577" cy="5696020"/>
          </a:xfrm>
          <a:custGeom>
            <a:avLst/>
            <a:gdLst>
              <a:gd name="connsiteX0" fmla="*/ 5623282 w 8235577"/>
              <a:gd name="connsiteY0" fmla="*/ 5696020 h 5696020"/>
              <a:gd name="connsiteX1" fmla="*/ 4729313 w 8235577"/>
              <a:gd name="connsiteY1" fmla="*/ 5696020 h 5696020"/>
              <a:gd name="connsiteX2" fmla="*/ 893969 w 8235577"/>
              <a:gd name="connsiteY2" fmla="*/ 5696020 h 5696020"/>
              <a:gd name="connsiteX3" fmla="*/ 0 w 8235577"/>
              <a:gd name="connsiteY3" fmla="*/ 5696020 h 5696020"/>
              <a:gd name="connsiteX4" fmla="*/ 0 w 8235577"/>
              <a:gd name="connsiteY4" fmla="*/ 0 h 5696020"/>
              <a:gd name="connsiteX5" fmla="*/ 893969 w 8235577"/>
              <a:gd name="connsiteY5" fmla="*/ 0 h 5696020"/>
              <a:gd name="connsiteX6" fmla="*/ 7341608 w 8235577"/>
              <a:gd name="connsiteY6" fmla="*/ 0 h 5696020"/>
              <a:gd name="connsiteX7" fmla="*/ 8235577 w 8235577"/>
              <a:gd name="connsiteY7" fmla="*/ 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5577" h="5696020">
                <a:moveTo>
                  <a:pt x="5623282" y="5696020"/>
                </a:moveTo>
                <a:lnTo>
                  <a:pt x="4729313" y="5696020"/>
                </a:lnTo>
                <a:lnTo>
                  <a:pt x="893969" y="5696020"/>
                </a:lnTo>
                <a:lnTo>
                  <a:pt x="0" y="5696020"/>
                </a:lnTo>
                <a:lnTo>
                  <a:pt x="0" y="0"/>
                </a:lnTo>
                <a:lnTo>
                  <a:pt x="893969" y="0"/>
                </a:lnTo>
                <a:lnTo>
                  <a:pt x="7341608" y="0"/>
                </a:lnTo>
                <a:lnTo>
                  <a:pt x="8235577" y="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195FD-D3B4-43F9-89D9-F6A92653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351"/>
            <a:ext cx="3805518" cy="2892625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chemeClr val="bg1"/>
                </a:solidFill>
                <a:cs typeface="Calibri Light"/>
              </a:rPr>
              <a:t>       Data </a:t>
            </a:r>
            <a:br>
              <a:rPr lang="en-GB">
                <a:solidFill>
                  <a:schemeClr val="bg1"/>
                </a:solidFill>
                <a:cs typeface="Calibri Light"/>
              </a:rPr>
            </a:br>
            <a:r>
              <a:rPr lang="en-GB">
                <a:solidFill>
                  <a:schemeClr val="bg1"/>
                </a:solidFill>
                <a:cs typeface="Calibri Light"/>
              </a:rPr>
              <a:t>[Nice to Have]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6CBB-8D0E-400A-98DB-9177BE36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655" y="926351"/>
            <a:ext cx="5040144" cy="50919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 strike="sngStrike">
                <a:cs typeface="Calibri"/>
              </a:rPr>
              <a:t>Bike path direction</a:t>
            </a:r>
          </a:p>
          <a:p>
            <a:r>
              <a:rPr lang="en-GB" sz="2000" strike="sngStrike">
                <a:cs typeface="Calibri"/>
              </a:rPr>
              <a:t>Routes (starting point – destination – ending point)</a:t>
            </a:r>
          </a:p>
          <a:p>
            <a:r>
              <a:rPr lang="en-GB" sz="2000" strike="sngStrike">
                <a:cs typeface="Calibri"/>
              </a:rPr>
              <a:t>Whole route data (not only start and ending point)</a:t>
            </a:r>
          </a:p>
          <a:p>
            <a:r>
              <a:rPr lang="en-GB" sz="2000">
                <a:cs typeface="Calibri"/>
              </a:rPr>
              <a:t>Detailed pollution index</a:t>
            </a:r>
          </a:p>
          <a:p>
            <a:r>
              <a:rPr lang="en-GB" sz="2000">
                <a:cs typeface="Calibri"/>
              </a:rPr>
              <a:t>Traffic lights</a:t>
            </a:r>
          </a:p>
          <a:p>
            <a:endParaRPr lang="en-GB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606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021F6-9C97-4D3C-8E2A-6A9142E8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056"/>
            <a:ext cx="4571999" cy="1165002"/>
          </a:xfrm>
        </p:spPr>
        <p:txBody>
          <a:bodyPr anchor="b">
            <a:normAutofit/>
          </a:bodyPr>
          <a:lstStyle/>
          <a:p>
            <a:r>
              <a:rPr lang="en-GB" sz="3600">
                <a:cs typeface="Calibri Light"/>
              </a:rPr>
              <a:t>Project Plan</a:t>
            </a:r>
            <a:endParaRPr lang="en-GB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6B92-C708-4CC0-BDBF-F8607D063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9460"/>
            <a:ext cx="5198532" cy="3776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GB" sz="2200">
                <a:ea typeface="+mn-lt"/>
                <a:cs typeface="+mn-lt"/>
              </a:rPr>
              <a:t>Foundation</a:t>
            </a:r>
            <a:endParaRPr lang="en-US" sz="2200">
              <a:cs typeface="Calibri"/>
            </a:endParaRPr>
          </a:p>
          <a:p>
            <a:pPr lvl="1"/>
            <a:r>
              <a:rPr lang="en-GB" sz="2200">
                <a:ea typeface="+mn-lt"/>
                <a:cs typeface="+mn-lt"/>
              </a:rPr>
              <a:t>Map of Barcelona as graph containing nodes and directions</a:t>
            </a:r>
          </a:p>
          <a:p>
            <a:pPr lvl="1"/>
            <a:r>
              <a:rPr lang="en-GB" sz="2200">
                <a:ea typeface="+mn-lt"/>
                <a:cs typeface="+mn-lt"/>
              </a:rPr>
              <a:t>First test of </a:t>
            </a:r>
            <a:r>
              <a:rPr lang="en-GB" sz="2200" err="1">
                <a:ea typeface="+mn-lt"/>
                <a:cs typeface="+mn-lt"/>
              </a:rPr>
              <a:t>Djikstra</a:t>
            </a:r>
            <a:r>
              <a:rPr lang="en-GB" sz="2200">
                <a:ea typeface="+mn-lt"/>
                <a:cs typeface="+mn-lt"/>
              </a:rPr>
              <a:t> shortest distance</a:t>
            </a:r>
          </a:p>
          <a:p>
            <a:pPr marL="457200" indent="-457200">
              <a:buAutoNum type="arabicPeriod"/>
            </a:pPr>
            <a:r>
              <a:rPr lang="en-GB" sz="2200">
                <a:ea typeface="+mn-lt"/>
                <a:cs typeface="+mn-lt"/>
              </a:rPr>
              <a:t>Static Layer</a:t>
            </a:r>
            <a:endParaRPr lang="en-GB" sz="2200">
              <a:cs typeface="Calibri"/>
            </a:endParaRPr>
          </a:p>
          <a:p>
            <a:pPr lvl="1"/>
            <a:r>
              <a:rPr lang="en-GB" sz="2200">
                <a:ea typeface="+mn-lt"/>
                <a:cs typeface="+mn-lt"/>
              </a:rPr>
              <a:t>Dangerous locations</a:t>
            </a:r>
          </a:p>
          <a:p>
            <a:pPr lvl="1"/>
            <a:r>
              <a:rPr lang="en-GB" sz="2200">
                <a:ea typeface="+mn-lt"/>
                <a:cs typeface="+mn-lt"/>
              </a:rPr>
              <a:t>Trees and green streets</a:t>
            </a:r>
            <a:endParaRPr lang="en-GB"/>
          </a:p>
          <a:p>
            <a:pPr lvl="1"/>
            <a:r>
              <a:rPr lang="en-GB" sz="2200">
                <a:ea typeface="+mn-lt"/>
                <a:cs typeface="+mn-lt"/>
              </a:rPr>
              <a:t>Bike lines and 30 zones</a:t>
            </a:r>
          </a:p>
          <a:p>
            <a:pPr marL="457200" indent="-457200">
              <a:buAutoNum type="arabicPeriod"/>
            </a:pPr>
            <a:r>
              <a:rPr lang="en-GB" sz="2200">
                <a:ea typeface="+mn-lt"/>
                <a:cs typeface="+mn-lt"/>
              </a:rPr>
              <a:t> Dynamic Layer – Real Time</a:t>
            </a:r>
          </a:p>
          <a:p>
            <a:pPr lvl="1"/>
            <a:r>
              <a:rPr lang="en-GB" sz="2200">
                <a:ea typeface="+mn-lt"/>
                <a:cs typeface="+mn-lt"/>
              </a:rPr>
              <a:t>Noise</a:t>
            </a:r>
          </a:p>
          <a:p>
            <a:pPr lvl="1"/>
            <a:r>
              <a:rPr lang="en-GB" sz="2200">
                <a:ea typeface="+mn-lt"/>
                <a:cs typeface="+mn-lt"/>
              </a:rPr>
              <a:t>Pollution</a:t>
            </a:r>
          </a:p>
          <a:p>
            <a:pPr lvl="1"/>
            <a:r>
              <a:rPr lang="en-GB" sz="2200">
                <a:ea typeface="+mn-lt"/>
                <a:cs typeface="+mn-lt"/>
              </a:rPr>
              <a:t>Traffic</a:t>
            </a:r>
          </a:p>
          <a:p>
            <a:pPr lvl="1"/>
            <a:r>
              <a:rPr lang="en-GB" sz="2200">
                <a:ea typeface="+mn-lt"/>
                <a:cs typeface="+mn-lt"/>
              </a:rPr>
              <a:t>Weather</a:t>
            </a:r>
          </a:p>
          <a:p>
            <a:endParaRPr lang="en-GB" sz="1300">
              <a:cs typeface="Calibri"/>
            </a:endParaRPr>
          </a:p>
        </p:txBody>
      </p:sp>
      <p:pic>
        <p:nvPicPr>
          <p:cNvPr id="4" name="Picture 4" descr="A picture containing sign&#10;&#10;Description generated with very high confidence">
            <a:extLst>
              <a:ext uri="{FF2B5EF4-FFF2-40B4-BE49-F238E27FC236}">
                <a16:creationId xmlns:a16="http://schemas.microsoft.com/office/drawing/2014/main" id="{E10FF9F6-2407-4CD3-91E3-05C9AE4C1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" r="-4" b="-4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373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2890-C212-47A6-9F8A-BE13FC78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First layer – Foundation</a:t>
            </a:r>
          </a:p>
        </p:txBody>
      </p:sp>
      <p:pic>
        <p:nvPicPr>
          <p:cNvPr id="4" name="Picture 4" descr="A picture containing flower&#10;&#10;Description generated with very high confidence">
            <a:extLst>
              <a:ext uri="{FF2B5EF4-FFF2-40B4-BE49-F238E27FC236}">
                <a16:creationId xmlns:a16="http://schemas.microsoft.com/office/drawing/2014/main" id="{8D5A1DF7-1CEA-4988-BBF7-DAF7191D7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0555" y="1871345"/>
            <a:ext cx="3323037" cy="449611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3DB275-0AAD-4910-87FD-A492F6591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8089" y="1871345"/>
            <a:ext cx="3124201" cy="4495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Barcelona City Map with nodes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Barcelona City Map with directions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64129A35-A092-4604-8E13-B55C01500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99" y="1714988"/>
            <a:ext cx="3648221" cy="4559689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9337A71B-B008-4DD5-BDFD-117DDCCC5363}"/>
              </a:ext>
            </a:extLst>
          </p:cNvPr>
          <p:cNvSpPr/>
          <p:nvPr/>
        </p:nvSpPr>
        <p:spPr>
          <a:xfrm>
            <a:off x="4349936" y="2796745"/>
            <a:ext cx="1276643" cy="453096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93D7AE6-7365-4B10-9394-765ADC83B68C}"/>
              </a:ext>
            </a:extLst>
          </p:cNvPr>
          <p:cNvSpPr/>
          <p:nvPr/>
        </p:nvSpPr>
        <p:spPr>
          <a:xfrm>
            <a:off x="5913354" y="5329369"/>
            <a:ext cx="1254369" cy="45485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7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2890-C212-47A6-9F8A-BE13FC78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" y="365125"/>
            <a:ext cx="7299960" cy="134842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The Shortest Distance</a:t>
            </a:r>
            <a:endParaRPr lang="en-US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8AE3CD50-0D22-4849-8BF4-579B38AD6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422" y="1815856"/>
            <a:ext cx="3262078" cy="4351338"/>
          </a:xfr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61AB72-B114-4C96-BAE4-0D8BAC62E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8" y="1819982"/>
            <a:ext cx="7305430" cy="15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0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2890-C212-47A6-9F8A-BE13FC78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Nodes and Edges</a:t>
            </a:r>
            <a:endParaRPr lang="en-US"/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96ED143-0977-4913-812A-5F662EC3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824741"/>
            <a:ext cx="7930661" cy="3794672"/>
          </a:xfrm>
          <a:prstGeom prst="rect">
            <a:avLst/>
          </a:prstGeom>
        </p:spPr>
      </p:pic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579675B-748F-4CB8-AA5E-ABEFAC32E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7429" y="2851394"/>
            <a:ext cx="5026832" cy="3413492"/>
          </a:xfrm>
        </p:spPr>
      </p:pic>
    </p:spTree>
    <p:extLst>
      <p:ext uri="{BB962C8B-B14F-4D97-AF65-F5344CB8AC3E}">
        <p14:creationId xmlns:p14="http://schemas.microsoft.com/office/powerpoint/2010/main" val="329185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9614-8FA6-470C-875A-4EEAA006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cs typeface="Calibri Light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C8C1BE-524D-4091-8E84-1B45D0CD36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5098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53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2890-C212-47A6-9F8A-BE13FC78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5578324" cy="1345278"/>
          </a:xfrm>
        </p:spPr>
        <p:txBody>
          <a:bodyPr/>
          <a:lstStyle/>
          <a:p>
            <a:r>
              <a:rPr lang="en-US">
                <a:cs typeface="Calibri Light"/>
              </a:rPr>
              <a:t>Test changing weights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59F1A5-2B0C-4B5C-B28C-2D208FFCF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634" b="450"/>
          <a:stretch/>
        </p:blipFill>
        <p:spPr>
          <a:xfrm>
            <a:off x="761877" y="1815429"/>
            <a:ext cx="5580253" cy="2154139"/>
          </a:xfrm>
        </p:spPr>
      </p:pic>
      <p:pic>
        <p:nvPicPr>
          <p:cNvPr id="6" name="Picture 6" descr="A picture containing photo, table, holding, room&#10;&#10;Description generated with very high confidence">
            <a:extLst>
              <a:ext uri="{FF2B5EF4-FFF2-40B4-BE49-F238E27FC236}">
                <a16:creationId xmlns:a16="http://schemas.microsoft.com/office/drawing/2014/main" id="{87026F18-636C-4DAF-9E6E-2C326340F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" r="9876" b="-1087"/>
          <a:stretch/>
        </p:blipFill>
        <p:spPr>
          <a:xfrm>
            <a:off x="761877" y="4283572"/>
            <a:ext cx="5576479" cy="909012"/>
          </a:xfrm>
          <a:prstGeom prst="rect">
            <a:avLst/>
          </a:prstGeom>
        </p:spPr>
      </p:pic>
      <p:pic>
        <p:nvPicPr>
          <p:cNvPr id="8" name="Picture 8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BC8B2FA5-0404-4995-A22E-4A604F744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08" y="16787"/>
            <a:ext cx="2694354" cy="3600583"/>
          </a:xfrm>
          <a:prstGeom prst="rect">
            <a:avLst/>
          </a:prstGeom>
        </p:spPr>
      </p:pic>
      <p:pic>
        <p:nvPicPr>
          <p:cNvPr id="10" name="Picture 10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5643AB52-7F92-4009-9DDA-471355C5D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862" y="2840093"/>
            <a:ext cx="2743200" cy="36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44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021F6-9C97-4D3C-8E2A-6A9142E8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056"/>
            <a:ext cx="4571999" cy="1165002"/>
          </a:xfrm>
        </p:spPr>
        <p:txBody>
          <a:bodyPr anchor="b">
            <a:normAutofit/>
          </a:bodyPr>
          <a:lstStyle/>
          <a:p>
            <a:r>
              <a:rPr lang="en-GB" sz="3600">
                <a:cs typeface="Calibri Light"/>
              </a:rPr>
              <a:t>Project Plan</a:t>
            </a:r>
            <a:endParaRPr lang="en-GB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6B92-C708-4CC0-BDBF-F8607D063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9460"/>
            <a:ext cx="5198532" cy="3776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GB" sz="22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Foundation</a:t>
            </a:r>
            <a:endParaRPr lang="en-US" sz="2200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pPr lvl="1"/>
            <a:r>
              <a:rPr lang="en-GB" sz="22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Map of Barcelona as graph containing nodes and directions</a:t>
            </a:r>
          </a:p>
          <a:p>
            <a:pPr lvl="1"/>
            <a:r>
              <a:rPr lang="en-GB" sz="22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First test of Djikstra shortest distance</a:t>
            </a:r>
          </a:p>
          <a:p>
            <a:pPr marL="457200" indent="-457200">
              <a:buAutoNum type="arabicPeriod"/>
            </a:pPr>
            <a:r>
              <a:rPr lang="en-GB" sz="2200">
                <a:ea typeface="+mn-lt"/>
                <a:cs typeface="+mn-lt"/>
              </a:rPr>
              <a:t>Static Layer</a:t>
            </a:r>
          </a:p>
          <a:p>
            <a:pPr lvl="1"/>
            <a:r>
              <a:rPr lang="en-GB" sz="2200" b="1">
                <a:solidFill>
                  <a:srgbClr val="FFC000"/>
                </a:solidFill>
                <a:ea typeface="+mn-lt"/>
                <a:cs typeface="+mn-lt"/>
              </a:rPr>
              <a:t>Dangerous locations</a:t>
            </a:r>
          </a:p>
          <a:p>
            <a:pPr lvl="1"/>
            <a:r>
              <a:rPr lang="en-GB" sz="2200">
                <a:ea typeface="+mn-lt"/>
                <a:cs typeface="+mn-lt"/>
              </a:rPr>
              <a:t>Trees and green streets</a:t>
            </a:r>
            <a:endParaRPr lang="en-GB"/>
          </a:p>
          <a:p>
            <a:pPr lvl="1"/>
            <a:r>
              <a:rPr lang="en-GB" sz="2200">
                <a:ea typeface="+mn-lt"/>
                <a:cs typeface="+mn-lt"/>
              </a:rPr>
              <a:t>Bike lines and 30 zones</a:t>
            </a:r>
          </a:p>
          <a:p>
            <a:pPr marL="457200" indent="-457200">
              <a:buAutoNum type="arabicPeriod"/>
            </a:pPr>
            <a:r>
              <a:rPr lang="en-GB" sz="2200">
                <a:ea typeface="+mn-lt"/>
                <a:cs typeface="+mn-lt"/>
              </a:rPr>
              <a:t> Dynamic Layer – Real Time</a:t>
            </a:r>
          </a:p>
          <a:p>
            <a:pPr lvl="1"/>
            <a:r>
              <a:rPr lang="en-GB" sz="2200">
                <a:ea typeface="+mn-lt"/>
                <a:cs typeface="+mn-lt"/>
              </a:rPr>
              <a:t>Noise</a:t>
            </a:r>
          </a:p>
          <a:p>
            <a:pPr lvl="1"/>
            <a:r>
              <a:rPr lang="en-GB" sz="2200">
                <a:ea typeface="+mn-lt"/>
                <a:cs typeface="+mn-lt"/>
              </a:rPr>
              <a:t>Pollution</a:t>
            </a:r>
          </a:p>
          <a:p>
            <a:pPr lvl="1"/>
            <a:r>
              <a:rPr lang="en-GB" sz="2200">
                <a:ea typeface="+mn-lt"/>
                <a:cs typeface="+mn-lt"/>
              </a:rPr>
              <a:t>Traffic</a:t>
            </a:r>
          </a:p>
          <a:p>
            <a:pPr lvl="1"/>
            <a:r>
              <a:rPr lang="en-GB" sz="2200">
                <a:ea typeface="+mn-lt"/>
                <a:cs typeface="+mn-lt"/>
              </a:rPr>
              <a:t>Weather</a:t>
            </a:r>
          </a:p>
          <a:p>
            <a:endParaRPr lang="en-GB" sz="1300">
              <a:cs typeface="Calibri"/>
            </a:endParaRPr>
          </a:p>
        </p:txBody>
      </p:sp>
      <p:pic>
        <p:nvPicPr>
          <p:cNvPr id="4" name="Picture 4" descr="A picture containing sign&#10;&#10;Description generated with very high confidence">
            <a:extLst>
              <a:ext uri="{FF2B5EF4-FFF2-40B4-BE49-F238E27FC236}">
                <a16:creationId xmlns:a16="http://schemas.microsoft.com/office/drawing/2014/main" id="{E10FF9F6-2407-4CD3-91E3-05C9AE4C1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" r="-4" b="-4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854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5AD7C0B-D7D8-479E-B75B-38B2FD1C2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8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66F9527-90EF-4E24-AB8B-1D7DF7544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89" y="966"/>
            <a:ext cx="12193377" cy="6669450"/>
          </a:xfrm>
        </p:spPr>
      </p:pic>
    </p:spTree>
    <p:extLst>
      <p:ext uri="{BB962C8B-B14F-4D97-AF65-F5344CB8AC3E}">
        <p14:creationId xmlns:p14="http://schemas.microsoft.com/office/powerpoint/2010/main" val="2627083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58F94E-63AD-46F3-8B33-CA0E74B63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4" b="2"/>
          <a:stretch/>
        </p:blipFill>
        <p:spPr>
          <a:xfrm>
            <a:off x="6231467" y="1709822"/>
            <a:ext cx="5291666" cy="3301585"/>
          </a:xfrm>
          <a:prstGeom prst="rect">
            <a:avLst/>
          </a:prstGeom>
        </p:spPr>
      </p:pic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85385A-7FAB-4AE8-896F-D3DFD46CE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4" b="2"/>
          <a:stretch/>
        </p:blipFill>
        <p:spPr>
          <a:xfrm>
            <a:off x="541865" y="1709822"/>
            <a:ext cx="5291667" cy="33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9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8DD5C69-4981-4672-BD86-70C2C22FB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72890-C212-47A6-9F8A-BE13FC78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34" y="891541"/>
            <a:ext cx="3433187" cy="15047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BCN Accidents 2016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ECE4D58D-E567-48FC-BB80-4EAF6A680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19522" r="18521"/>
          <a:stretch/>
        </p:blipFill>
        <p:spPr>
          <a:xfrm>
            <a:off x="20" y="10"/>
            <a:ext cx="7553816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FDCA16AE-A9B0-4EF4-A3A1-883C17E1F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treet with cars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8DDBD793-41C7-4AB4-8CEC-9E68C7AE6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04" r="10631" b="-4"/>
          <a:stretch/>
        </p:blipFill>
        <p:spPr>
          <a:xfrm>
            <a:off x="5511589" y="523804"/>
            <a:ext cx="6680411" cy="5696039"/>
          </a:xfrm>
          <a:custGeom>
            <a:avLst/>
            <a:gdLst>
              <a:gd name="connsiteX0" fmla="*/ 3592766 w 6680411"/>
              <a:gd name="connsiteY0" fmla="*/ 0 h 5696039"/>
              <a:gd name="connsiteX1" fmla="*/ 4718262 w 6680411"/>
              <a:gd name="connsiteY1" fmla="*/ 0 h 5696039"/>
              <a:gd name="connsiteX2" fmla="*/ 4718262 w 6680411"/>
              <a:gd name="connsiteY2" fmla="*/ 2 h 5696039"/>
              <a:gd name="connsiteX3" fmla="*/ 6680411 w 6680411"/>
              <a:gd name="connsiteY3" fmla="*/ 2 h 5696039"/>
              <a:gd name="connsiteX4" fmla="*/ 6680411 w 6680411"/>
              <a:gd name="connsiteY4" fmla="*/ 5696022 h 5696039"/>
              <a:gd name="connsiteX5" fmla="*/ 3888773 w 6680411"/>
              <a:gd name="connsiteY5" fmla="*/ 5696022 h 5696039"/>
              <a:gd name="connsiteX6" fmla="*/ 3888773 w 6680411"/>
              <a:gd name="connsiteY6" fmla="*/ 5696039 h 5696039"/>
              <a:gd name="connsiteX7" fmla="*/ 0 w 6680411"/>
              <a:gd name="connsiteY7" fmla="*/ 5696039 h 5696039"/>
              <a:gd name="connsiteX8" fmla="*/ 2763278 w 6680411"/>
              <a:gd name="connsiteY8" fmla="*/ 19 h 5696039"/>
              <a:gd name="connsiteX9" fmla="*/ 3447183 w 6680411"/>
              <a:gd name="connsiteY9" fmla="*/ 19 h 5696039"/>
              <a:gd name="connsiteX10" fmla="*/ 3447183 w 6680411"/>
              <a:gd name="connsiteY10" fmla="*/ 2 h 5696039"/>
              <a:gd name="connsiteX11" fmla="*/ 3592765 w 6680411"/>
              <a:gd name="connsiteY11" fmla="*/ 2 h 569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80411" h="5696039">
                <a:moveTo>
                  <a:pt x="3592766" y="0"/>
                </a:moveTo>
                <a:lnTo>
                  <a:pt x="4718262" y="0"/>
                </a:lnTo>
                <a:lnTo>
                  <a:pt x="4718262" y="2"/>
                </a:lnTo>
                <a:lnTo>
                  <a:pt x="6680411" y="2"/>
                </a:lnTo>
                <a:lnTo>
                  <a:pt x="6680411" y="5696022"/>
                </a:lnTo>
                <a:lnTo>
                  <a:pt x="3888773" y="5696022"/>
                </a:lnTo>
                <a:lnTo>
                  <a:pt x="3888773" y="5696039"/>
                </a:lnTo>
                <a:lnTo>
                  <a:pt x="0" y="5696039"/>
                </a:lnTo>
                <a:lnTo>
                  <a:pt x="2763278" y="19"/>
                </a:lnTo>
                <a:lnTo>
                  <a:pt x="3447183" y="19"/>
                </a:lnTo>
                <a:lnTo>
                  <a:pt x="3447183" y="2"/>
                </a:lnTo>
                <a:lnTo>
                  <a:pt x="3592765" y="2"/>
                </a:ln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06E9F47-DC46-4A02-B5DB-26B56C39C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195FD-D3B4-43F9-89D9-F6A92653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14400"/>
            <a:ext cx="5111877" cy="1095375"/>
          </a:xfrm>
        </p:spPr>
        <p:txBody>
          <a:bodyPr anchor="ctr">
            <a:normAutofit/>
          </a:bodyPr>
          <a:lstStyle/>
          <a:p>
            <a:r>
              <a:rPr lang="en-GB" b="1">
                <a:solidFill>
                  <a:srgbClr val="FFFFFF"/>
                </a:solidFill>
                <a:cs typeface="Calibri Light"/>
              </a:rPr>
              <a:t>Solution</a:t>
            </a:r>
            <a:endParaRPr lang="en-GB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6CBB-8D0E-400A-98DB-9177BE36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33625"/>
            <a:ext cx="4378452" cy="3543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700">
                <a:solidFill>
                  <a:srgbClr val="FFFFFF"/>
                </a:solidFill>
                <a:cs typeface="Calibri"/>
              </a:rPr>
              <a:t>Creating a re-routing algorithm for bikers that:</a:t>
            </a:r>
          </a:p>
          <a:p>
            <a:pPr marL="457200" indent="-457200"/>
            <a:r>
              <a:rPr lang="en-GB" sz="1700">
                <a:solidFill>
                  <a:srgbClr val="FFFFFF"/>
                </a:solidFill>
                <a:cs typeface="Calibri"/>
              </a:rPr>
              <a:t>Optimizes routes considering several individual preferences like time, traffic, pollution, temperature, noise</a:t>
            </a:r>
          </a:p>
          <a:p>
            <a:pPr marL="457200" indent="-457200"/>
            <a:r>
              <a:rPr lang="en-GB" sz="1700">
                <a:solidFill>
                  <a:srgbClr val="FFFFFF"/>
                </a:solidFill>
                <a:cs typeface="Calibri"/>
              </a:rPr>
              <a:t>Recommends safer and healthier routes</a:t>
            </a:r>
          </a:p>
          <a:p>
            <a:pPr marL="457200" indent="-457200"/>
            <a:r>
              <a:rPr lang="en-GB" sz="1700">
                <a:solidFill>
                  <a:srgbClr val="FFFFFF"/>
                </a:solidFill>
                <a:cs typeface="Calibri"/>
              </a:rPr>
              <a:t>Informs about street blockades and instructions</a:t>
            </a:r>
          </a:p>
          <a:p>
            <a:pPr marL="457200" indent="-457200"/>
            <a:r>
              <a:rPr lang="en-GB" sz="1700">
                <a:solidFill>
                  <a:srgbClr val="FFFFFF"/>
                </a:solidFill>
                <a:cs typeface="Calibri"/>
              </a:rPr>
              <a:t>Offers information about bike stations and bikes itself</a:t>
            </a:r>
          </a:p>
          <a:p>
            <a:pPr marL="457200" indent="-457200"/>
            <a:r>
              <a:rPr lang="en-GB" sz="1700">
                <a:solidFill>
                  <a:srgbClr val="FFFFFF"/>
                </a:solidFill>
                <a:cs typeface="Calibri"/>
              </a:rPr>
              <a:t>Add some other info about healthy life related with bikers or usual user routes</a:t>
            </a:r>
          </a:p>
          <a:p>
            <a:pPr marL="0" indent="0">
              <a:buNone/>
            </a:pPr>
            <a:endParaRPr lang="en-GB" sz="1700" b="1" cap="all">
              <a:solidFill>
                <a:srgbClr val="FFFFFF"/>
              </a:solidFill>
              <a:ea typeface="+mn-lt"/>
              <a:cs typeface="+mn-lt"/>
            </a:endParaRPr>
          </a:p>
          <a:p>
            <a:pPr marL="457200" indent="-457200"/>
            <a:endParaRPr lang="en-GB" sz="1700" b="1" cap="all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268EF-D185-49E4-9EB6-04EB747813DA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30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08B3-2A1A-4DF4-A3F8-6334D558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GB" b="1">
                <a:cs typeface="Calibri Light"/>
              </a:rPr>
              <a:t>Introduction to the team</a:t>
            </a:r>
          </a:p>
        </p:txBody>
      </p:sp>
      <p:pic>
        <p:nvPicPr>
          <p:cNvPr id="7" name="Picture 25" descr="A group of people riding on the back of a bicycle&#10;&#10;Description generated with high confidence">
            <a:extLst>
              <a:ext uri="{FF2B5EF4-FFF2-40B4-BE49-F238E27FC236}">
                <a16:creationId xmlns:a16="http://schemas.microsoft.com/office/drawing/2014/main" id="{EFF286CB-3F87-4931-9FE0-F57049692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" b="1078"/>
          <a:stretch/>
        </p:blipFill>
        <p:spPr>
          <a:xfrm>
            <a:off x="1599676" y="2589086"/>
            <a:ext cx="4898616" cy="2755478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81F3-EAF4-4CFC-8A87-932F379C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300">
                <a:cs typeface="Calibri"/>
              </a:rPr>
              <a:t>Global Head of Visualization Manager – </a:t>
            </a:r>
            <a:r>
              <a:rPr lang="en-GB" sz="1300" err="1">
                <a:cs typeface="Calibri"/>
              </a:rPr>
              <a:t>Ketevan</a:t>
            </a:r>
            <a:r>
              <a:rPr lang="en-GB" sz="1300">
                <a:cs typeface="Calibri"/>
              </a:rPr>
              <a:t> </a:t>
            </a:r>
            <a:r>
              <a:rPr lang="en-GB" sz="1300" err="1">
                <a:cs typeface="Calibri"/>
              </a:rPr>
              <a:t>Kakabadze</a:t>
            </a:r>
          </a:p>
          <a:p>
            <a:pPr marL="457200" lvl="1" indent="0">
              <a:buNone/>
            </a:pPr>
            <a:r>
              <a:rPr lang="en-GB" sz="1300" i="1">
                <a:cs typeface="Calibri"/>
              </a:rPr>
              <a:t>Bachelor in Business Administrations – Ms in Economics – Ms in Big Data Solutions</a:t>
            </a:r>
          </a:p>
          <a:p>
            <a:pPr marL="457200" lvl="1" indent="0">
              <a:buNone/>
            </a:pPr>
            <a:endParaRPr lang="en-GB" sz="1300" i="1">
              <a:cs typeface="Calibri"/>
            </a:endParaRPr>
          </a:p>
          <a:p>
            <a:r>
              <a:rPr lang="en-GB" sz="1300">
                <a:cs typeface="Calibri"/>
              </a:rPr>
              <a:t>Data Analyst Intern – Alejandro Schwartz</a:t>
            </a:r>
          </a:p>
          <a:p>
            <a:pPr marL="457200" lvl="1" indent="0">
              <a:buNone/>
            </a:pPr>
            <a:r>
              <a:rPr lang="en-GB" sz="1300" i="1">
                <a:cs typeface="Calibri"/>
              </a:rPr>
              <a:t>Bachelor in Actuarial Science – MBA – Ms in Big Data Solutions</a:t>
            </a:r>
          </a:p>
          <a:p>
            <a:pPr marL="457200" lvl="1" indent="0">
              <a:buNone/>
            </a:pPr>
            <a:endParaRPr lang="en-GB" sz="1300" i="1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sz="1300">
                <a:cs typeface="Calibri"/>
              </a:rPr>
              <a:t>CEO – Marcel Rosenberger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300" i="1">
                <a:cs typeface="Calibri"/>
              </a:rPr>
              <a:t>Bachelor in Business Administration -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300" i="1">
                <a:cs typeface="Calibri"/>
              </a:rPr>
              <a:t>Ms in Big Data Solution</a:t>
            </a:r>
          </a:p>
        </p:txBody>
      </p:sp>
    </p:spTree>
    <p:extLst>
      <p:ext uri="{BB962C8B-B14F-4D97-AF65-F5344CB8AC3E}">
        <p14:creationId xmlns:p14="http://schemas.microsoft.com/office/powerpoint/2010/main" val="274387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354D8D-9F8F-42AE-957E-384F8EFE4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1" r="21180" b="2"/>
          <a:stretch/>
        </p:blipFill>
        <p:spPr>
          <a:xfrm>
            <a:off x="6728728" y="1690688"/>
            <a:ext cx="5463273" cy="5167312"/>
          </a:xfrm>
          <a:custGeom>
            <a:avLst/>
            <a:gdLst>
              <a:gd name="connsiteX0" fmla="*/ 2391664 w 5463273"/>
              <a:gd name="connsiteY0" fmla="*/ 0 h 5167312"/>
              <a:gd name="connsiteX1" fmla="*/ 2729598 w 5463273"/>
              <a:gd name="connsiteY1" fmla="*/ 0 h 5167312"/>
              <a:gd name="connsiteX2" fmla="*/ 3668014 w 5463273"/>
              <a:gd name="connsiteY2" fmla="*/ 0 h 5167312"/>
              <a:gd name="connsiteX3" fmla="*/ 5463273 w 5463273"/>
              <a:gd name="connsiteY3" fmla="*/ 0 h 5167312"/>
              <a:gd name="connsiteX4" fmla="*/ 5463273 w 5463273"/>
              <a:gd name="connsiteY4" fmla="*/ 5167310 h 5167312"/>
              <a:gd name="connsiteX5" fmla="*/ 3668014 w 5463273"/>
              <a:gd name="connsiteY5" fmla="*/ 5167310 h 5167312"/>
              <a:gd name="connsiteX6" fmla="*/ 3668014 w 5463273"/>
              <a:gd name="connsiteY6" fmla="*/ 5167312 h 5167312"/>
              <a:gd name="connsiteX7" fmla="*/ 0 w 5463273"/>
              <a:gd name="connsiteY7" fmla="*/ 5167312 h 5167312"/>
              <a:gd name="connsiteX8" fmla="*/ 2393879 w 5463273"/>
              <a:gd name="connsiteY8" fmla="*/ 952 h 5167312"/>
              <a:gd name="connsiteX9" fmla="*/ 2391664 w 5463273"/>
              <a:gd name="connsiteY9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62" name="Freeform: Shape 6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308B3-2A1A-4DF4-A3F8-6334D558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anchor="ctr">
            <a:normAutofit/>
          </a:bodyPr>
          <a:lstStyle/>
          <a:p>
            <a:r>
              <a:rPr lang="en-GB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cs typeface="Calibri Light"/>
              </a:rPr>
              <a:t>Introduction to the topic</a:t>
            </a:r>
            <a:endParaRPr lang="en-GB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81F3-EAF4-4CFC-8A87-932F379C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09800"/>
            <a:ext cx="5887479" cy="4010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300" u="sng">
                <a:solidFill>
                  <a:srgbClr val="FFFFFF"/>
                </a:solidFill>
                <a:cs typeface="Calibri"/>
              </a:rPr>
              <a:t>General overview about climate change</a:t>
            </a:r>
            <a:endParaRPr lang="en-US" sz="1300" u="sng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GB" sz="1300" i="1">
                <a:solidFill>
                  <a:srgbClr val="FFFFFF"/>
                </a:solidFill>
                <a:cs typeface="Calibri"/>
              </a:rPr>
              <a:t>Barcelona City Council has declared the Climate Emergency, with an action plan and a budget of 563 million euros to implement a hundred different measures. The goal is to halve greenhouse-gas emissions by 2030 in comparison to levels recorded in 1992, and to cut </a:t>
            </a:r>
            <a:r>
              <a:rPr lang="en-GB" sz="1300" b="1" i="1">
                <a:solidFill>
                  <a:srgbClr val="FFFFFF"/>
                </a:solidFill>
                <a:cs typeface="Calibri"/>
              </a:rPr>
              <a:t>CO2 emissions</a:t>
            </a:r>
            <a:r>
              <a:rPr lang="en-GB" sz="1300" i="1">
                <a:solidFill>
                  <a:srgbClr val="FFFFFF"/>
                </a:solidFill>
                <a:cs typeface="Calibri"/>
              </a:rPr>
              <a:t> by </a:t>
            </a:r>
            <a:r>
              <a:rPr lang="en-GB" sz="1300" b="1" i="1">
                <a:solidFill>
                  <a:srgbClr val="FFFFFF"/>
                </a:solidFill>
                <a:cs typeface="Calibri"/>
              </a:rPr>
              <a:t>two million tonnes</a:t>
            </a:r>
            <a:r>
              <a:rPr lang="en-GB" sz="1300" i="1">
                <a:solidFill>
                  <a:srgbClr val="FFFFFF"/>
                </a:solidFill>
                <a:cs typeface="Calibri"/>
              </a:rPr>
              <a:t>. </a:t>
            </a:r>
          </a:p>
          <a:p>
            <a:pPr marL="0" indent="0">
              <a:buNone/>
            </a:pPr>
            <a:r>
              <a:rPr lang="en-GB" sz="1300" i="1">
                <a:solidFill>
                  <a:srgbClr val="FFFFFF"/>
                </a:solidFill>
                <a:cs typeface="Calibri"/>
              </a:rPr>
              <a:t>The Climate Plan specifies the goals […] with the target of being a </a:t>
            </a:r>
            <a:r>
              <a:rPr lang="en-GB" sz="1300" b="1" i="1">
                <a:solidFill>
                  <a:srgbClr val="FFFFFF"/>
                </a:solidFill>
                <a:cs typeface="Calibri"/>
              </a:rPr>
              <a:t>carbon neutral city by 2050</a:t>
            </a:r>
            <a:r>
              <a:rPr lang="en-GB" sz="1300" i="1">
                <a:solidFill>
                  <a:srgbClr val="FFFFFF"/>
                </a:solidFill>
                <a:cs typeface="Calibri"/>
              </a:rPr>
              <a:t>.</a:t>
            </a:r>
            <a:endParaRPr lang="en-GB" sz="13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1300">
                <a:solidFill>
                  <a:srgbClr val="FFFFFF"/>
                </a:solidFill>
                <a:cs typeface="Calibri"/>
              </a:rPr>
              <a:t>The plan has 6 pillars of action: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Mobility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Urban Planning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Energy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Economy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Food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Consumption and waste</a:t>
            </a:r>
            <a:endParaRPr lang="en-GB" sz="13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D03CAD56-0428-4097-AB01-0D0E3F13217D}"/>
              </a:ext>
            </a:extLst>
          </p:cNvPr>
          <p:cNvSpPr/>
          <p:nvPr/>
        </p:nvSpPr>
        <p:spPr>
          <a:xfrm>
            <a:off x="2318164" y="4129157"/>
            <a:ext cx="394369" cy="28742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6E0D46E2-C46F-4759-9899-07E0C3078E25}"/>
              </a:ext>
            </a:extLst>
          </p:cNvPr>
          <p:cNvSpPr/>
          <p:nvPr/>
        </p:nvSpPr>
        <p:spPr>
          <a:xfrm>
            <a:off x="2418426" y="4470051"/>
            <a:ext cx="193845" cy="167107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8F6E354-7550-48E8-BDB4-AF7CF6FBB30F}"/>
              </a:ext>
            </a:extLst>
          </p:cNvPr>
          <p:cNvSpPr/>
          <p:nvPr/>
        </p:nvSpPr>
        <p:spPr>
          <a:xfrm>
            <a:off x="2418426" y="4784208"/>
            <a:ext cx="193845" cy="167107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918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0">
            <a:extLst>
              <a:ext uri="{FF2B5EF4-FFF2-40B4-BE49-F238E27FC236}">
                <a16:creationId xmlns:a16="http://schemas.microsoft.com/office/drawing/2014/main" id="{6EBF06A5-4173-45DE-87B1-0791E098A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354D8D-9F8F-42AE-957E-384F8EFE4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1" r="21180" b="2"/>
          <a:stretch/>
        </p:blipFill>
        <p:spPr>
          <a:xfrm>
            <a:off x="6728728" y="1690688"/>
            <a:ext cx="5463273" cy="5167312"/>
          </a:xfrm>
          <a:custGeom>
            <a:avLst/>
            <a:gdLst>
              <a:gd name="connsiteX0" fmla="*/ 2391664 w 5463273"/>
              <a:gd name="connsiteY0" fmla="*/ 0 h 5167312"/>
              <a:gd name="connsiteX1" fmla="*/ 2729598 w 5463273"/>
              <a:gd name="connsiteY1" fmla="*/ 0 h 5167312"/>
              <a:gd name="connsiteX2" fmla="*/ 3668014 w 5463273"/>
              <a:gd name="connsiteY2" fmla="*/ 0 h 5167312"/>
              <a:gd name="connsiteX3" fmla="*/ 5463273 w 5463273"/>
              <a:gd name="connsiteY3" fmla="*/ 0 h 5167312"/>
              <a:gd name="connsiteX4" fmla="*/ 5463273 w 5463273"/>
              <a:gd name="connsiteY4" fmla="*/ 5167310 h 5167312"/>
              <a:gd name="connsiteX5" fmla="*/ 3668014 w 5463273"/>
              <a:gd name="connsiteY5" fmla="*/ 5167310 h 5167312"/>
              <a:gd name="connsiteX6" fmla="*/ 3668014 w 5463273"/>
              <a:gd name="connsiteY6" fmla="*/ 5167312 h 5167312"/>
              <a:gd name="connsiteX7" fmla="*/ 0 w 5463273"/>
              <a:gd name="connsiteY7" fmla="*/ 5167312 h 5167312"/>
              <a:gd name="connsiteX8" fmla="*/ 2393879 w 5463273"/>
              <a:gd name="connsiteY8" fmla="*/ 952 h 5167312"/>
              <a:gd name="connsiteX9" fmla="*/ 2391664 w 5463273"/>
              <a:gd name="connsiteY9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3273" h="5167312">
                <a:moveTo>
                  <a:pt x="2391664" y="0"/>
                </a:moveTo>
                <a:lnTo>
                  <a:pt x="2729598" y="0"/>
                </a:lnTo>
                <a:lnTo>
                  <a:pt x="3668014" y="0"/>
                </a:lnTo>
                <a:lnTo>
                  <a:pt x="5463273" y="0"/>
                </a:lnTo>
                <a:lnTo>
                  <a:pt x="5463273" y="5167310"/>
                </a:lnTo>
                <a:lnTo>
                  <a:pt x="3668014" y="516731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</p:spPr>
      </p:pic>
      <p:sp>
        <p:nvSpPr>
          <p:cNvPr id="62" name="Freeform: Shape 62">
            <a:extLst>
              <a:ext uri="{FF2B5EF4-FFF2-40B4-BE49-F238E27FC236}">
                <a16:creationId xmlns:a16="http://schemas.microsoft.com/office/drawing/2014/main" id="{581DAA37-DAFB-47C9-9EE7-11C030B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0688"/>
            <a:ext cx="8958061" cy="5167312"/>
          </a:xfrm>
          <a:custGeom>
            <a:avLst/>
            <a:gdLst>
              <a:gd name="connsiteX0" fmla="*/ 0 w 8958061"/>
              <a:gd name="connsiteY0" fmla="*/ 0 h 5167312"/>
              <a:gd name="connsiteX1" fmla="*/ 7885684 w 8958061"/>
              <a:gd name="connsiteY1" fmla="*/ 0 h 5167312"/>
              <a:gd name="connsiteX2" fmla="*/ 7884964 w 8958061"/>
              <a:gd name="connsiteY2" fmla="*/ 952 h 5167312"/>
              <a:gd name="connsiteX3" fmla="*/ 8958061 w 8958061"/>
              <a:gd name="connsiteY3" fmla="*/ 952 h 5167312"/>
              <a:gd name="connsiteX4" fmla="*/ 6564182 w 8958061"/>
              <a:gd name="connsiteY4" fmla="*/ 5167312 h 5167312"/>
              <a:gd name="connsiteX5" fmla="*/ 3026607 w 8958061"/>
              <a:gd name="connsiteY5" fmla="*/ 5167312 h 5167312"/>
              <a:gd name="connsiteX6" fmla="*/ 3026607 w 8958061"/>
              <a:gd name="connsiteY6" fmla="*/ 5166360 h 5167312"/>
              <a:gd name="connsiteX7" fmla="*/ 0 w 8958061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8061" h="5167312">
                <a:moveTo>
                  <a:pt x="0" y="0"/>
                </a:moveTo>
                <a:lnTo>
                  <a:pt x="7885684" y="0"/>
                </a:lnTo>
                <a:lnTo>
                  <a:pt x="7884964" y="952"/>
                </a:lnTo>
                <a:lnTo>
                  <a:pt x="8958061" y="952"/>
                </a:lnTo>
                <a:lnTo>
                  <a:pt x="6564182" y="5167312"/>
                </a:lnTo>
                <a:lnTo>
                  <a:pt x="3026607" y="5167312"/>
                </a:lnTo>
                <a:lnTo>
                  <a:pt x="3026607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308B3-2A1A-4DF4-A3F8-6334D558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59"/>
            <a:ext cx="7769352" cy="1325880"/>
          </a:xfrm>
        </p:spPr>
        <p:txBody>
          <a:bodyPr anchor="ctr">
            <a:normAutofit/>
          </a:bodyPr>
          <a:lstStyle/>
          <a:p>
            <a:r>
              <a:rPr lang="en-GB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cs typeface="Calibri Light"/>
              </a:rPr>
              <a:t>Introduction to the topic</a:t>
            </a:r>
            <a:endParaRPr lang="en-GB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4CBD955-7E14-485C-919F-EC1D1B9B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5410" y="2"/>
            <a:ext cx="2986590" cy="1511301"/>
          </a:xfrm>
          <a:custGeom>
            <a:avLst/>
            <a:gdLst>
              <a:gd name="connsiteX0" fmla="*/ 697617 w 2986590"/>
              <a:gd name="connsiteY0" fmla="*/ 0 h 1511301"/>
              <a:gd name="connsiteX1" fmla="*/ 1096710 w 2986590"/>
              <a:gd name="connsiteY1" fmla="*/ 0 h 1511301"/>
              <a:gd name="connsiteX2" fmla="*/ 1191330 w 2986590"/>
              <a:gd name="connsiteY2" fmla="*/ 0 h 1511301"/>
              <a:gd name="connsiteX3" fmla="*/ 2986590 w 2986590"/>
              <a:gd name="connsiteY3" fmla="*/ 0 h 1511301"/>
              <a:gd name="connsiteX4" fmla="*/ 2986590 w 2986590"/>
              <a:gd name="connsiteY4" fmla="*/ 1511301 h 1511301"/>
              <a:gd name="connsiteX5" fmla="*/ 1191330 w 2986590"/>
              <a:gd name="connsiteY5" fmla="*/ 1511301 h 1511301"/>
              <a:gd name="connsiteX6" fmla="*/ 399093 w 2986590"/>
              <a:gd name="connsiteY6" fmla="*/ 1511301 h 1511301"/>
              <a:gd name="connsiteX7" fmla="*/ 0 w 2986590"/>
              <a:gd name="connsiteY7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6590" h="1511301">
                <a:moveTo>
                  <a:pt x="697617" y="0"/>
                </a:moveTo>
                <a:lnTo>
                  <a:pt x="1096710" y="0"/>
                </a:lnTo>
                <a:lnTo>
                  <a:pt x="1191330" y="0"/>
                </a:lnTo>
                <a:lnTo>
                  <a:pt x="2986590" y="0"/>
                </a:lnTo>
                <a:lnTo>
                  <a:pt x="2986590" y="1511301"/>
                </a:lnTo>
                <a:lnTo>
                  <a:pt x="1191330" y="1511301"/>
                </a:lnTo>
                <a:lnTo>
                  <a:pt x="399093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81F3-EAF4-4CFC-8A87-932F379C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09800"/>
            <a:ext cx="5887479" cy="4010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300" u="sng">
                <a:solidFill>
                  <a:srgbClr val="FFFFFF"/>
                </a:solidFill>
                <a:cs typeface="Calibri"/>
              </a:rPr>
              <a:t>General overview about climate change</a:t>
            </a:r>
            <a:endParaRPr lang="en-US" sz="1300" u="sng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GB" sz="1300" i="1">
                <a:solidFill>
                  <a:srgbClr val="FFFFFF"/>
                </a:solidFill>
                <a:cs typeface="Calibri"/>
              </a:rPr>
              <a:t>Barcelona City Council has declared the Climate Emergency, with an action plan and a budget of 563 million euros to implement a hundred different measures. The goal is to halve greenhouse-gas emissions by 2030 in comparison to levels recorded in 1992, and to cut </a:t>
            </a:r>
            <a:r>
              <a:rPr lang="en-GB" sz="1300" b="1" i="1">
                <a:solidFill>
                  <a:srgbClr val="FFFFFF"/>
                </a:solidFill>
                <a:cs typeface="Calibri"/>
              </a:rPr>
              <a:t>CO2 emissions</a:t>
            </a:r>
            <a:r>
              <a:rPr lang="en-GB" sz="1300" i="1">
                <a:solidFill>
                  <a:srgbClr val="FFFFFF"/>
                </a:solidFill>
                <a:cs typeface="Calibri"/>
              </a:rPr>
              <a:t> by </a:t>
            </a:r>
            <a:r>
              <a:rPr lang="en-GB" sz="1300" b="1" i="1">
                <a:solidFill>
                  <a:srgbClr val="FFFFFF"/>
                </a:solidFill>
                <a:cs typeface="Calibri"/>
              </a:rPr>
              <a:t>two million tonnes</a:t>
            </a:r>
            <a:r>
              <a:rPr lang="en-GB" sz="1300" i="1">
                <a:solidFill>
                  <a:srgbClr val="FFFFFF"/>
                </a:solidFill>
                <a:cs typeface="Calibri"/>
              </a:rPr>
              <a:t>. </a:t>
            </a:r>
          </a:p>
          <a:p>
            <a:pPr marL="0" indent="0">
              <a:buNone/>
            </a:pPr>
            <a:r>
              <a:rPr lang="en-GB" sz="1300" i="1">
                <a:solidFill>
                  <a:srgbClr val="FFFFFF"/>
                </a:solidFill>
                <a:cs typeface="Calibri"/>
              </a:rPr>
              <a:t>The Climate Plan specifies the goals […] with the target of being a </a:t>
            </a:r>
            <a:r>
              <a:rPr lang="en-GB" sz="1300" b="1" i="1">
                <a:solidFill>
                  <a:srgbClr val="FFFFFF"/>
                </a:solidFill>
                <a:cs typeface="Calibri"/>
              </a:rPr>
              <a:t>carbon neutral city by 2050</a:t>
            </a:r>
            <a:r>
              <a:rPr lang="en-GB" sz="1300" i="1">
                <a:solidFill>
                  <a:srgbClr val="FFFFFF"/>
                </a:solidFill>
                <a:cs typeface="Calibri"/>
              </a:rPr>
              <a:t>.</a:t>
            </a:r>
            <a:endParaRPr lang="en-GB" sz="13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1300">
                <a:solidFill>
                  <a:srgbClr val="FFFFFF"/>
                </a:solidFill>
                <a:cs typeface="Calibri"/>
              </a:rPr>
              <a:t>The plan has 6 pillars of action: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Mobility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Urban Planning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Energy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Economy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Food</a:t>
            </a:r>
          </a:p>
          <a:p>
            <a:r>
              <a:rPr lang="en-GB" sz="1300">
                <a:solidFill>
                  <a:srgbClr val="FFFFFF"/>
                </a:solidFill>
                <a:cs typeface="Calibri"/>
              </a:rPr>
              <a:t>Consumption and waste</a:t>
            </a:r>
            <a:endParaRPr lang="en-GB" sz="1300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7860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08B3-2A1A-4DF4-A3F8-6334D558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252728"/>
            <a:ext cx="3493008" cy="4352544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ea typeface="+mj-lt"/>
                <a:cs typeface="+mj-lt"/>
              </a:rPr>
              <a:t>Introduction to the topic</a:t>
            </a:r>
            <a:endParaRPr lang="en-US" sz="400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817AC51-5572-44EE-A0DE-7A3748336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88603" y="3336426"/>
            <a:ext cx="200040" cy="17244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81F3-EAF4-4CFC-8A87-932F379C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056" y="811022"/>
            <a:ext cx="5724144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1900" u="sng">
                <a:cs typeface="Calibri" panose="020F0502020204030204"/>
              </a:rPr>
              <a:t>Biking in the city of Barcelona</a:t>
            </a:r>
            <a:endParaRPr lang="en-US" sz="1900" u="sng">
              <a:cs typeface="Calibri" panose="020F0502020204030204"/>
            </a:endParaRPr>
          </a:p>
          <a:p>
            <a:pPr marL="0" indent="0">
              <a:buNone/>
            </a:pPr>
            <a:r>
              <a:rPr lang="en-GB" sz="1900">
                <a:cs typeface="Calibri" panose="020F0502020204030204"/>
              </a:rPr>
              <a:t>+100K subscribers (+10% Annual Growth)</a:t>
            </a:r>
            <a:endParaRPr lang="en-US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ea typeface="+mn-lt"/>
                <a:cs typeface="+mn-lt"/>
              </a:rPr>
              <a:t>+1MM monthly uses </a:t>
            </a:r>
          </a:p>
          <a:p>
            <a:pPr marL="0" indent="0">
              <a:buNone/>
            </a:pPr>
            <a:r>
              <a:rPr lang="en-GB" sz="1900">
                <a:ea typeface="+mn-lt"/>
                <a:cs typeface="+mn-lt"/>
              </a:rPr>
              <a:t> +44K labour day uses</a:t>
            </a:r>
            <a:endParaRPr lang="en-GB" sz="1900">
              <a:cs typeface="Calibri"/>
            </a:endParaRPr>
          </a:p>
          <a:p>
            <a:pPr marL="457200" indent="-457200"/>
            <a:r>
              <a:rPr lang="en-GB" sz="1900">
                <a:ea typeface="+mn-lt"/>
                <a:cs typeface="+mn-lt"/>
              </a:rPr>
              <a:t>13mins avg. Way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46% women/54% men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+35% get the bike through the app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Mostly 25-34 yrs. old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184 kilometres of bike paths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By 2020 7K bikes – with 2k electric and 500 stations (424 </a:t>
            </a:r>
            <a:r>
              <a:rPr lang="en-GB" sz="1900" err="1">
                <a:ea typeface="+mn-lt"/>
                <a:cs typeface="+mn-lt"/>
              </a:rPr>
              <a:t>atm</a:t>
            </a:r>
            <a:r>
              <a:rPr lang="en-GB" sz="1900">
                <a:ea typeface="+mn-lt"/>
                <a:cs typeface="+mn-lt"/>
              </a:rPr>
              <a:t>)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NPS 6.9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89% of Barcelona  citizens has a bike path at least 300 meters away from home 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22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8A6C-847E-4D1C-AD66-4B4CB0D6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>
                <a:cs typeface="Calibri Light"/>
              </a:rPr>
              <a:t>Bicing</a:t>
            </a:r>
            <a:r>
              <a:rPr lang="en-GB">
                <a:cs typeface="Calibri Light"/>
              </a:rPr>
              <a:t> in Barcelona</a:t>
            </a:r>
            <a:endParaRPr lang="en-GB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49BA3E-AE03-4AF5-9E7E-B6350CCFF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101" y="1770984"/>
            <a:ext cx="6821773" cy="1844886"/>
          </a:xfr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D6D44D5-7CF4-4D3C-AAE9-1842EAC6F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1" t="537" r="25868" b="-328"/>
          <a:stretch/>
        </p:blipFill>
        <p:spPr>
          <a:xfrm>
            <a:off x="526705" y="3866004"/>
            <a:ext cx="5079566" cy="1834420"/>
          </a:xfrm>
          <a:prstGeom prst="rect">
            <a:avLst/>
          </a:prstGeom>
        </p:spPr>
      </p:pic>
      <p:pic>
        <p:nvPicPr>
          <p:cNvPr id="8" name="Picture 8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00FF7A56-342B-4F3A-A5C6-FA4027187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597" y="3863386"/>
            <a:ext cx="1368126" cy="172326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0A508B-67A9-4D4D-B27C-9CA9E2A8A9AE}"/>
              </a:ext>
            </a:extLst>
          </p:cNvPr>
          <p:cNvSpPr txBox="1">
            <a:spLocks/>
          </p:cNvSpPr>
          <p:nvPr/>
        </p:nvSpPr>
        <p:spPr>
          <a:xfrm>
            <a:off x="7796835" y="1204937"/>
            <a:ext cx="3689992" cy="5093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900" u="sng">
                <a:cs typeface="Calibri" panose="020F0502020204030204"/>
              </a:rPr>
              <a:t>And more facts:</a:t>
            </a:r>
            <a:endParaRPr lang="en-US" sz="1900" u="sng">
              <a:cs typeface="Calibri" panose="020F0502020204030204"/>
            </a:endParaRPr>
          </a:p>
          <a:p>
            <a:pPr marL="457200" indent="-457200"/>
            <a:r>
              <a:rPr lang="en-GB" sz="1900">
                <a:ea typeface="+mn-lt"/>
                <a:cs typeface="+mn-lt"/>
              </a:rPr>
              <a:t>184 kilometres of bike paths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+35% get the bike through the app</a:t>
            </a:r>
            <a:endParaRPr lang="en-GB"/>
          </a:p>
          <a:p>
            <a:pPr marL="457200" indent="-457200"/>
            <a:r>
              <a:rPr lang="en-GB" sz="1900">
                <a:ea typeface="+mn-lt"/>
                <a:cs typeface="+mn-lt"/>
              </a:rPr>
              <a:t>Mostly 25-34 years old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+44K labour day uses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By 2020 7K bikes – with 2K electric and 500 stations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Net promote score 6.9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89% of Barcelona  citizens has a bike path at least 300 meters away from home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61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F5CB5-0BDB-4CEE-B244-2C879133F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535939"/>
            <a:ext cx="4898135" cy="1346693"/>
          </a:xfrm>
        </p:spPr>
        <p:txBody>
          <a:bodyPr>
            <a:normAutofit/>
          </a:bodyPr>
          <a:lstStyle/>
          <a:p>
            <a:r>
              <a:rPr lang="en-GB" sz="4000">
                <a:cs typeface="Calibri Light"/>
              </a:rPr>
              <a:t>Challenge</a:t>
            </a:r>
            <a:endParaRPr lang="en-GB" sz="40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4FA8EC-281F-4A47-AF2E-9F85F2AAB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A2511-762E-4313-A1EF-9901B6CB1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731" y="1713300"/>
            <a:ext cx="5107577" cy="4330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i="1">
                <a:cs typeface="Calibri"/>
              </a:rPr>
              <a:t>"Creating a solution for bikers to find the healthiest and safest route"</a:t>
            </a:r>
            <a:endParaRPr lang="en-GB" sz="2600" i="1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Who? - Bikers in the city of Barcelona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What? - Route optimization considering different features in a tradeoff scenario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Why? - Improving bike riding experience towards healthier and safer routes in the city and supporting Barcelona's climate emergency plan to reduce pollution by encourage more biking</a:t>
            </a:r>
          </a:p>
        </p:txBody>
      </p:sp>
      <p:pic>
        <p:nvPicPr>
          <p:cNvPr id="13" name="Picture 14" descr="A group of people riding on the back of a bicycle&#10;&#10;Description generated with very high confidence">
            <a:extLst>
              <a:ext uri="{FF2B5EF4-FFF2-40B4-BE49-F238E27FC236}">
                <a16:creationId xmlns:a16="http://schemas.microsoft.com/office/drawing/2014/main" id="{E59BCBEA-0037-4177-8D8F-D5273769C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832" r="18610" b="-1"/>
          <a:stretch/>
        </p:blipFill>
        <p:spPr>
          <a:xfrm>
            <a:off x="6552330" y="891540"/>
            <a:ext cx="5639670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D64C41-FF20-423C-9384-BFD12D27A2FA}"/>
              </a:ext>
            </a:extLst>
          </p:cNvPr>
          <p:cNvSpPr txBox="1"/>
          <p:nvPr/>
        </p:nvSpPr>
        <p:spPr>
          <a:xfrm>
            <a:off x="9870532" y="576259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86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FB1A5-0728-4A1C-B9F8-2D1D08967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Bicycle in Barcelona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271C-F0C5-4CF1-BD37-C8A56949A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Pains: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Bike paths often go along streets with lots of traffic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Unsafe and polluted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Bike paths often lead to a dead end without signs for further directions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Traffics light intervals are rather set for cars than bikers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Road conditions are not the best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921B1-CAC7-41EF-B762-8112D5D45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Gains: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Wide bike network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Easly accessible (money and distance)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Healthy exercise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Environment friendly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- Fastest way to get around</a:t>
            </a: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052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96393D3682F40889FD58834FE0528" ma:contentTypeVersion="4" ma:contentTypeDescription="Create a new document." ma:contentTypeScope="" ma:versionID="e2bb8d17ffd8672712999c0ac338557c">
  <xsd:schema xmlns:xsd="http://www.w3.org/2001/XMLSchema" xmlns:xs="http://www.w3.org/2001/XMLSchema" xmlns:p="http://schemas.microsoft.com/office/2006/metadata/properties" xmlns:ns2="1958f34e-5f1f-4775-807c-c6efa13830b6" targetNamespace="http://schemas.microsoft.com/office/2006/metadata/properties" ma:root="true" ma:fieldsID="da140fdd801399a64aae8f21e4cc5e8c" ns2:_="">
    <xsd:import namespace="1958f34e-5f1f-4775-807c-c6efa13830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8f34e-5f1f-4775-807c-c6efa13830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D32447-7F6B-4198-BDC6-9D2DED7DE22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317C02-D1EF-4FA6-B455-4A24F92138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7B188-DB60-41C0-A6C1-CAE14ED1F1AC}">
  <ds:schemaRefs>
    <ds:schemaRef ds:uri="1958f34e-5f1f-4775-807c-c6efa13830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2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Healthy Cycling – Healthy Life!</vt:lpstr>
      <vt:lpstr>Agenda</vt:lpstr>
      <vt:lpstr>Introduction to the team</vt:lpstr>
      <vt:lpstr>Introduction to the topic</vt:lpstr>
      <vt:lpstr>Introduction to the topic</vt:lpstr>
      <vt:lpstr>Introduction to the topic</vt:lpstr>
      <vt:lpstr>Bicing in Barcelona</vt:lpstr>
      <vt:lpstr>Challenge</vt:lpstr>
      <vt:lpstr>Bicycle in Barcelona</vt:lpstr>
      <vt:lpstr>USP &amp; value proposition</vt:lpstr>
      <vt:lpstr>USP &amp; value proposition</vt:lpstr>
      <vt:lpstr>Short &amp; Long Term - Scalability</vt:lpstr>
      <vt:lpstr>Available data</vt:lpstr>
      <vt:lpstr>Available Data</vt:lpstr>
      <vt:lpstr>       Data  [Nice to Have]</vt:lpstr>
      <vt:lpstr>Project Plan</vt:lpstr>
      <vt:lpstr>First layer – Foundation</vt:lpstr>
      <vt:lpstr>The Shortest Distance</vt:lpstr>
      <vt:lpstr>Nodes and Edges</vt:lpstr>
      <vt:lpstr>Test changing weights</vt:lpstr>
      <vt:lpstr>Project Plan</vt:lpstr>
      <vt:lpstr>PowerPoint Presentation</vt:lpstr>
      <vt:lpstr>PowerPoint Presentation</vt:lpstr>
      <vt:lpstr>PowerPoint Presentation</vt:lpstr>
      <vt:lpstr>BCN Accidents 2016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2020-01-28T17:45:18Z</dcterms:created>
  <dcterms:modified xsi:type="dcterms:W3CDTF">2020-02-21T09:07:49Z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0x01010016F96393D3682F40889FD58834FE0528</vt:lpwstr>
  </property>
</Properties>
</file>